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5"/>
  </p:notesMasterIdLst>
  <p:sldIdLst>
    <p:sldId id="256" r:id="rId3"/>
    <p:sldId id="258" r:id="rId4"/>
    <p:sldId id="260" r:id="rId5"/>
    <p:sldId id="262" r:id="rId6"/>
    <p:sldId id="264" r:id="rId7"/>
    <p:sldId id="266" r:id="rId8"/>
    <p:sldId id="268" r:id="rId9"/>
    <p:sldId id="270" r:id="rId10"/>
    <p:sldId id="272" r:id="rId11"/>
    <p:sldId id="274" r:id="rId12"/>
    <p:sldId id="276" r:id="rId13"/>
    <p:sldId id="278" r:id="rId14"/>
    <p:sldId id="280" r:id="rId15"/>
    <p:sldId id="282" r:id="rId16"/>
    <p:sldId id="284" r:id="rId17"/>
    <p:sldId id="286" r:id="rId18"/>
    <p:sldId id="288" r:id="rId19"/>
    <p:sldId id="290" r:id="rId20"/>
    <p:sldId id="292" r:id="rId21"/>
    <p:sldId id="294" r:id="rId22"/>
    <p:sldId id="338" r:id="rId23"/>
    <p:sldId id="297" r:id="rId24"/>
    <p:sldId id="299" r:id="rId25"/>
    <p:sldId id="296" r:id="rId26"/>
    <p:sldId id="298" r:id="rId27"/>
    <p:sldId id="300" r:id="rId28"/>
    <p:sldId id="339" r:id="rId29"/>
    <p:sldId id="302" r:id="rId30"/>
    <p:sldId id="304" r:id="rId31"/>
    <p:sldId id="306" r:id="rId32"/>
    <p:sldId id="308" r:id="rId33"/>
    <p:sldId id="340" r:id="rId34"/>
    <p:sldId id="341" r:id="rId35"/>
    <p:sldId id="301" r:id="rId36"/>
    <p:sldId id="342" r:id="rId37"/>
    <p:sldId id="310" r:id="rId38"/>
    <p:sldId id="312" r:id="rId39"/>
    <p:sldId id="314" r:id="rId40"/>
    <p:sldId id="316" r:id="rId41"/>
    <p:sldId id="318" r:id="rId42"/>
    <p:sldId id="320" r:id="rId43"/>
    <p:sldId id="343" r:id="rId44"/>
    <p:sldId id="303" r:id="rId45"/>
    <p:sldId id="322" r:id="rId46"/>
    <p:sldId id="324" r:id="rId47"/>
    <p:sldId id="326" r:id="rId48"/>
    <p:sldId id="328" r:id="rId49"/>
    <p:sldId id="330" r:id="rId50"/>
    <p:sldId id="332" r:id="rId51"/>
    <p:sldId id="334" r:id="rId52"/>
    <p:sldId id="305" r:id="rId53"/>
    <p:sldId id="336" r:id="rId54"/>
  </p:sldIdLst>
  <p:sldSz cx="9144000" cy="6858000" type="screen4x3"/>
  <p:notesSz cx="6858000" cy="91440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14B09F-EAE7-402A-AE9D-6126E92CA25B}" v="17" dt="2022-09-12T02:03:34.7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0"/>
    <p:restoredTop sz="0"/>
  </p:normalViewPr>
  <p:slideViewPr>
    <p:cSldViewPr>
      <p:cViewPr varScale="1">
        <p:scale>
          <a:sx n="114" d="100"/>
          <a:sy n="114" d="100"/>
        </p:scale>
        <p:origin x="1506" y="102"/>
      </p:cViewPr>
      <p:guideLst/>
    </p:cSldViewPr>
  </p:slideViewPr>
  <p:notesTextViewPr>
    <p:cViewPr>
      <p:scale>
        <a:sx n="1" d="1"/>
        <a:sy n="1" d="1"/>
      </p:scale>
      <p:origin x="0" y="0"/>
    </p:cViewPr>
  </p:notesTextViewPr>
  <p:notesViewPr>
    <p:cSldViewPr>
      <p:cViewPr>
        <p:scale>
          <a:sx n="100" d="100"/>
          <a:sy n="100"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61"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B41E98-A524-4897-BD1C-0F058E8F8913}" type="datetimeFigureOut">
              <a:rPr lang="en-US" smtClean="0"/>
              <a:t>9/12/2022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181617-E714-4577-B335-0F1C6784996E}" type="slidenum">
              <a:rPr lang="en-US" smtClean="0"/>
              <a:t>‹#›</a:t>
            </a:fld>
            <a:endParaRPr lang="en-US"/>
          </a:p>
        </p:txBody>
      </p:sp>
    </p:spTree>
    <p:extLst>
      <p:ext uri="{BB962C8B-B14F-4D97-AF65-F5344CB8AC3E}">
        <p14:creationId xmlns:p14="http://schemas.microsoft.com/office/powerpoint/2010/main" val="4194135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www.ncsl.org/research/education/school-safety.aspx" TargetMode="External"/><Relationship Id="rId3" Type="http://schemas.openxmlformats.org/officeDocument/2006/relationships/hyperlink" Target="https://www.ncsl.org/research/human-services/early-care-and-education-bill-tracking.aspx" TargetMode="External"/><Relationship Id="rId7" Type="http://schemas.openxmlformats.org/officeDocument/2006/relationships/hyperlink" Target="https://www.ncsl.org/research/education/2019-preschool-3rd-grade-education-legislation-tracker.aspx"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www.ncsl.org/research/education/postsecondary-bill-tracking-database.aspx" TargetMode="External"/><Relationship Id="rId5" Type="http://schemas.openxmlformats.org/officeDocument/2006/relationships/hyperlink" Target="https://app.powerbi.com/view?r=eyJrIjoiZWZkNzFlMTgtYThkMC00NGQ5LTgzYjktMDllNzNkZTE2YTUyIiwidCI6IjM4MmZiOGIwLTRkYzMtNDEwNy04MGJkLTM1OTViMjQzMmZhZSIsImMiOjZ9" TargetMode="External"/><Relationship Id="rId4" Type="http://schemas.openxmlformats.org/officeDocument/2006/relationships/hyperlink" Target="https://www.ncsl.org/research/education/education-bill-tracking-database.aspx" TargetMode="External"/><Relationship Id="rId9" Type="http://schemas.openxmlformats.org/officeDocument/2006/relationships/hyperlink" Target="https://www.ncsl.org/research/education/student-loan-bill-tracking-database.aspx"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s://www.ncsl.org/research/education/school-safety.aspx" TargetMode="External"/><Relationship Id="rId3" Type="http://schemas.openxmlformats.org/officeDocument/2006/relationships/hyperlink" Target="https://www.ncsl.org/research/human-services/early-care-and-education-bill-tracking.aspx" TargetMode="External"/><Relationship Id="rId7" Type="http://schemas.openxmlformats.org/officeDocument/2006/relationships/hyperlink" Target="https://www.ncsl.org/research/education/2019-preschool-3rd-grade-education-legislation-tracker.aspx"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www.ncsl.org/research/education/postsecondary-bill-tracking-database.aspx" TargetMode="External"/><Relationship Id="rId5" Type="http://schemas.openxmlformats.org/officeDocument/2006/relationships/hyperlink" Target="https://app.powerbi.com/view?r=eyJrIjoiZWZkNzFlMTgtYThkMC00NGQ5LTgzYjktMDllNzNkZTE2YTUyIiwidCI6IjM4MmZiOGIwLTRkYzMtNDEwNy04MGJkLTM1OTViMjQzMmZhZSIsImMiOjZ9" TargetMode="External"/><Relationship Id="rId4" Type="http://schemas.openxmlformats.org/officeDocument/2006/relationships/hyperlink" Target="https://www.ncsl.org/research/education/education-bill-tracking-database.aspx" TargetMode="External"/><Relationship Id="rId9" Type="http://schemas.openxmlformats.org/officeDocument/2006/relationships/hyperlink" Target="https://www.ncsl.org/research/education/student-loan-bill-tracking-database.aspx"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1</a:t>
            </a:fld>
            <a:endParaRPr lang="en-US"/>
          </a:p>
        </p:txBody>
      </p:sp>
    </p:spTree>
    <p:extLst>
      <p:ext uri="{BB962C8B-B14F-4D97-AF65-F5344CB8AC3E}">
        <p14:creationId xmlns:p14="http://schemas.microsoft.com/office/powerpoint/2010/main" val="2493903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10</a:t>
            </a:fld>
            <a:endParaRPr lang="en-US"/>
          </a:p>
        </p:txBody>
      </p:sp>
    </p:spTree>
    <p:extLst>
      <p:ext uri="{BB962C8B-B14F-4D97-AF65-F5344CB8AC3E}">
        <p14:creationId xmlns:p14="http://schemas.microsoft.com/office/powerpoint/2010/main" val="3078911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11</a:t>
            </a:fld>
            <a:endParaRPr lang="en-US"/>
          </a:p>
        </p:txBody>
      </p:sp>
    </p:spTree>
    <p:extLst>
      <p:ext uri="{BB962C8B-B14F-4D97-AF65-F5344CB8AC3E}">
        <p14:creationId xmlns:p14="http://schemas.microsoft.com/office/powerpoint/2010/main" val="2101211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12</a:t>
            </a:fld>
            <a:endParaRPr lang="en-US"/>
          </a:p>
        </p:txBody>
      </p:sp>
    </p:spTree>
    <p:extLst>
      <p:ext uri="{BB962C8B-B14F-4D97-AF65-F5344CB8AC3E}">
        <p14:creationId xmlns:p14="http://schemas.microsoft.com/office/powerpoint/2010/main" val="537385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13</a:t>
            </a:fld>
            <a:endParaRPr lang="en-US"/>
          </a:p>
        </p:txBody>
      </p:sp>
    </p:spTree>
    <p:extLst>
      <p:ext uri="{BB962C8B-B14F-4D97-AF65-F5344CB8AC3E}">
        <p14:creationId xmlns:p14="http://schemas.microsoft.com/office/powerpoint/2010/main" val="2595034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14</a:t>
            </a:fld>
            <a:endParaRPr lang="en-US"/>
          </a:p>
        </p:txBody>
      </p:sp>
    </p:spTree>
    <p:extLst>
      <p:ext uri="{BB962C8B-B14F-4D97-AF65-F5344CB8AC3E}">
        <p14:creationId xmlns:p14="http://schemas.microsoft.com/office/powerpoint/2010/main" val="988182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15</a:t>
            </a:fld>
            <a:endParaRPr lang="en-US"/>
          </a:p>
        </p:txBody>
      </p:sp>
    </p:spTree>
    <p:extLst>
      <p:ext uri="{BB962C8B-B14F-4D97-AF65-F5344CB8AC3E}">
        <p14:creationId xmlns:p14="http://schemas.microsoft.com/office/powerpoint/2010/main" val="326822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16</a:t>
            </a:fld>
            <a:endParaRPr lang="en-US"/>
          </a:p>
        </p:txBody>
      </p:sp>
    </p:spTree>
    <p:extLst>
      <p:ext uri="{BB962C8B-B14F-4D97-AF65-F5344CB8AC3E}">
        <p14:creationId xmlns:p14="http://schemas.microsoft.com/office/powerpoint/2010/main" val="1759851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17</a:t>
            </a:fld>
            <a:endParaRPr lang="en-US"/>
          </a:p>
        </p:txBody>
      </p:sp>
    </p:spTree>
    <p:extLst>
      <p:ext uri="{BB962C8B-B14F-4D97-AF65-F5344CB8AC3E}">
        <p14:creationId xmlns:p14="http://schemas.microsoft.com/office/powerpoint/2010/main" val="3891405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18</a:t>
            </a:fld>
            <a:endParaRPr lang="en-US"/>
          </a:p>
        </p:txBody>
      </p:sp>
    </p:spTree>
    <p:extLst>
      <p:ext uri="{BB962C8B-B14F-4D97-AF65-F5344CB8AC3E}">
        <p14:creationId xmlns:p14="http://schemas.microsoft.com/office/powerpoint/2010/main" val="2639691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19</a:t>
            </a:fld>
            <a:endParaRPr lang="en-US"/>
          </a:p>
        </p:txBody>
      </p:sp>
    </p:spTree>
    <p:extLst>
      <p:ext uri="{BB962C8B-B14F-4D97-AF65-F5344CB8AC3E}">
        <p14:creationId xmlns:p14="http://schemas.microsoft.com/office/powerpoint/2010/main" val="3880154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2</a:t>
            </a:fld>
            <a:endParaRPr lang="en-US"/>
          </a:p>
        </p:txBody>
      </p:sp>
    </p:spTree>
    <p:extLst>
      <p:ext uri="{BB962C8B-B14F-4D97-AF65-F5344CB8AC3E}">
        <p14:creationId xmlns:p14="http://schemas.microsoft.com/office/powerpoint/2010/main" val="3337096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20</a:t>
            </a:fld>
            <a:endParaRPr lang="en-US"/>
          </a:p>
        </p:txBody>
      </p:sp>
    </p:spTree>
    <p:extLst>
      <p:ext uri="{BB962C8B-B14F-4D97-AF65-F5344CB8AC3E}">
        <p14:creationId xmlns:p14="http://schemas.microsoft.com/office/powerpoint/2010/main" val="3917106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t>Education Team</a:t>
            </a:r>
          </a:p>
          <a:p>
            <a:pPr marL="628650" lvl="1" indent="-171450">
              <a:buFont typeface="Arial" panose="020B0604020202020204" pitchFamily="34" charset="0"/>
              <a:buChar char="•"/>
            </a:pPr>
            <a:r>
              <a:rPr lang="en-US" b="0"/>
              <a:t>Michelle Exstrom, Director</a:t>
            </a:r>
          </a:p>
          <a:p>
            <a:pPr marL="628650" lvl="1" indent="-171450">
              <a:buFont typeface="Arial" panose="020B0604020202020204" pitchFamily="34" charset="0"/>
              <a:buChar char="•"/>
            </a:pPr>
            <a:r>
              <a:rPr lang="en-US" b="0"/>
              <a:t>Susan Love, Program Coordinator </a:t>
            </a:r>
          </a:p>
          <a:p>
            <a:pPr marL="171450" indent="-171450">
              <a:buFont typeface="Arial" panose="020B0604020202020204" pitchFamily="34" charset="0"/>
              <a:buChar char="•"/>
            </a:pPr>
            <a:r>
              <a:rPr lang="en-US" b="1"/>
              <a:t>Early Ed</a:t>
            </a:r>
          </a:p>
          <a:p>
            <a:pPr marL="628650" lvl="1" indent="-171450">
              <a:buFont typeface="Arial" panose="020B0604020202020204" pitchFamily="34" charset="0"/>
              <a:buChar char="•"/>
            </a:pPr>
            <a:r>
              <a:rPr lang="en-US"/>
              <a:t>Jorge Casares, Policy Associate</a:t>
            </a:r>
          </a:p>
          <a:p>
            <a:pPr marL="628650" lvl="1" indent="-171450">
              <a:buFont typeface="Arial" panose="020B0604020202020204" pitchFamily="34" charset="0"/>
              <a:buChar char="•"/>
            </a:pPr>
            <a:r>
              <a:rPr lang="en-US"/>
              <a:t>Patrick Lyons, Policy Specialist</a:t>
            </a:r>
          </a:p>
          <a:p>
            <a:pPr marL="171450" indent="-171450">
              <a:buFont typeface="Arial" panose="020B0604020202020204" pitchFamily="34" charset="0"/>
              <a:buChar char="•"/>
            </a:pPr>
            <a:r>
              <a:rPr lang="en-US" b="1"/>
              <a:t>K-12</a:t>
            </a:r>
          </a:p>
          <a:p>
            <a:pPr marL="628650" lvl="1" indent="-171450">
              <a:buFont typeface="Arial" panose="020B0604020202020204" pitchFamily="34" charset="0"/>
              <a:buChar char="•"/>
            </a:pPr>
            <a:r>
              <a:rPr lang="en-US"/>
              <a:t>Molly Gold, Senior Policy Specialist</a:t>
            </a:r>
          </a:p>
          <a:p>
            <a:pPr marL="628650" lvl="1" indent="-171450">
              <a:buFont typeface="Arial" panose="020B0604020202020204" pitchFamily="34" charset="0"/>
              <a:buChar char="•"/>
            </a:pPr>
            <a:r>
              <a:rPr lang="en-US"/>
              <a:t>Emily Ronco, Policy Analyst</a:t>
            </a:r>
          </a:p>
          <a:p>
            <a:pPr marL="628650" lvl="1" indent="-171450">
              <a:buFont typeface="Arial" panose="020B0604020202020204" pitchFamily="34" charset="0"/>
              <a:buChar char="•"/>
            </a:pPr>
            <a:r>
              <a:rPr lang="en-US"/>
              <a:t>Daniel Thatcher, Senior Fellow</a:t>
            </a:r>
          </a:p>
          <a:p>
            <a:pPr marL="628650" lvl="1" indent="-171450">
              <a:buFont typeface="Arial" panose="020B0604020202020204" pitchFamily="34" charset="0"/>
              <a:buChar char="•"/>
            </a:pPr>
            <a:r>
              <a:rPr lang="en-US"/>
              <a:t>Marilyn Villalobos, Policy Associate</a:t>
            </a:r>
          </a:p>
          <a:p>
            <a:pPr marL="171450" indent="-171450">
              <a:buFont typeface="Arial" panose="020B0604020202020204" pitchFamily="34" charset="0"/>
              <a:buChar char="•"/>
            </a:pPr>
            <a:r>
              <a:rPr lang="en-US" b="1"/>
              <a:t>Student Supports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Ashley Wallace, Associate Director</a:t>
            </a:r>
          </a:p>
          <a:p>
            <a:pPr marL="628650" lvl="1" indent="-171450">
              <a:buFont typeface="Arial" panose="020B0604020202020204" pitchFamily="34" charset="0"/>
              <a:buChar char="•"/>
            </a:pPr>
            <a:r>
              <a:rPr lang="en-US"/>
              <a:t>Autumn Rivera, Policy Associate</a:t>
            </a:r>
          </a:p>
          <a:p>
            <a:pPr marL="171450" indent="-171450">
              <a:buFont typeface="Arial" panose="020B0604020202020204" pitchFamily="34" charset="0"/>
              <a:buChar char="•"/>
            </a:pPr>
            <a:r>
              <a:rPr lang="en-US" b="1"/>
              <a:t>Post-Secondary Ed</a:t>
            </a:r>
          </a:p>
          <a:p>
            <a:pPr marL="628650" lvl="1" indent="-171450">
              <a:buFont typeface="Arial" panose="020B0604020202020204" pitchFamily="34" charset="0"/>
              <a:buChar char="•"/>
            </a:pPr>
            <a:r>
              <a:rPr lang="en-US"/>
              <a:t>Sunny Deye, Associate Director</a:t>
            </a:r>
          </a:p>
          <a:p>
            <a:pPr marL="628650" lvl="1" indent="-171450">
              <a:buFont typeface="Arial" panose="020B0604020202020204" pitchFamily="34" charset="0"/>
              <a:buChar char="•"/>
            </a:pPr>
            <a:r>
              <a:rPr lang="en-US"/>
              <a:t>Andrew Smalley, Policy Associate</a:t>
            </a:r>
          </a:p>
          <a:p>
            <a:pPr marL="628650" lvl="1" indent="-171450">
              <a:buFont typeface="Arial" panose="020B0604020202020204" pitchFamily="34" charset="0"/>
              <a:buChar char="•"/>
            </a:pPr>
            <a:r>
              <a:rPr lang="en-US"/>
              <a:t>Marilyn Villalobos, Policy Associate</a:t>
            </a:r>
          </a:p>
          <a:p>
            <a:pPr marL="171450" indent="-171450">
              <a:buFont typeface="Arial" panose="020B0604020202020204" pitchFamily="34" charset="0"/>
              <a:buChar char="•"/>
            </a:pPr>
            <a:r>
              <a:rPr lang="en-US" b="1"/>
              <a:t>Federal Affairs</a:t>
            </a:r>
          </a:p>
          <a:p>
            <a:pPr marL="628650" lvl="1" indent="-171450">
              <a:buFont typeface="Arial" panose="020B0604020202020204" pitchFamily="34" charset="0"/>
              <a:buChar char="•"/>
            </a:pPr>
            <a:r>
              <a:rPr lang="en-US"/>
              <a:t>Austin Reid, Senior Legislative Director for Federal Ed Policy</a:t>
            </a:r>
          </a:p>
          <a:p>
            <a:pPr marL="628650" lvl="1" indent="-171450">
              <a:buFont typeface="Arial" panose="020B0604020202020204" pitchFamily="34" charset="0"/>
              <a:buChar char="•"/>
            </a:pPr>
            <a:r>
              <a:rPr lang="en-US"/>
              <a:t>Patrick Lawler, Legislative Associate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573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22</a:t>
            </a:fld>
            <a:endParaRPr lang="en-US"/>
          </a:p>
        </p:txBody>
      </p:sp>
    </p:spTree>
    <p:extLst>
      <p:ext uri="{BB962C8B-B14F-4D97-AF65-F5344CB8AC3E}">
        <p14:creationId xmlns:p14="http://schemas.microsoft.com/office/powerpoint/2010/main" val="2021296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23</a:t>
            </a:fld>
            <a:endParaRPr lang="en-US"/>
          </a:p>
        </p:txBody>
      </p:sp>
    </p:spTree>
    <p:extLst>
      <p:ext uri="{BB962C8B-B14F-4D97-AF65-F5344CB8AC3E}">
        <p14:creationId xmlns:p14="http://schemas.microsoft.com/office/powerpoint/2010/main" val="3533564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24</a:t>
            </a:fld>
            <a:endParaRPr lang="en-US"/>
          </a:p>
        </p:txBody>
      </p:sp>
    </p:spTree>
    <p:extLst>
      <p:ext uri="{BB962C8B-B14F-4D97-AF65-F5344CB8AC3E}">
        <p14:creationId xmlns:p14="http://schemas.microsoft.com/office/powerpoint/2010/main" val="903190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25</a:t>
            </a:fld>
            <a:endParaRPr lang="en-US"/>
          </a:p>
        </p:txBody>
      </p:sp>
    </p:spTree>
    <p:extLst>
      <p:ext uri="{BB962C8B-B14F-4D97-AF65-F5344CB8AC3E}">
        <p14:creationId xmlns:p14="http://schemas.microsoft.com/office/powerpoint/2010/main" val="1582851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26</a:t>
            </a:fld>
            <a:endParaRPr lang="en-US"/>
          </a:p>
        </p:txBody>
      </p:sp>
    </p:spTree>
    <p:extLst>
      <p:ext uri="{BB962C8B-B14F-4D97-AF65-F5344CB8AC3E}">
        <p14:creationId xmlns:p14="http://schemas.microsoft.com/office/powerpoint/2010/main" val="1836034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27</a:t>
            </a:fld>
            <a:endParaRPr lang="en-US"/>
          </a:p>
        </p:txBody>
      </p:sp>
    </p:spTree>
    <p:extLst>
      <p:ext uri="{BB962C8B-B14F-4D97-AF65-F5344CB8AC3E}">
        <p14:creationId xmlns:p14="http://schemas.microsoft.com/office/powerpoint/2010/main" val="4288872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28</a:t>
            </a:fld>
            <a:endParaRPr lang="en-US"/>
          </a:p>
        </p:txBody>
      </p:sp>
    </p:spTree>
    <p:extLst>
      <p:ext uri="{BB962C8B-B14F-4D97-AF65-F5344CB8AC3E}">
        <p14:creationId xmlns:p14="http://schemas.microsoft.com/office/powerpoint/2010/main" val="2544228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29</a:t>
            </a:fld>
            <a:endParaRPr lang="en-US"/>
          </a:p>
        </p:txBody>
      </p:sp>
    </p:spTree>
    <p:extLst>
      <p:ext uri="{BB962C8B-B14F-4D97-AF65-F5344CB8AC3E}">
        <p14:creationId xmlns:p14="http://schemas.microsoft.com/office/powerpoint/2010/main" val="2290227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3</a:t>
            </a:fld>
            <a:endParaRPr lang="en-US"/>
          </a:p>
        </p:txBody>
      </p:sp>
    </p:spTree>
    <p:extLst>
      <p:ext uri="{BB962C8B-B14F-4D97-AF65-F5344CB8AC3E}">
        <p14:creationId xmlns:p14="http://schemas.microsoft.com/office/powerpoint/2010/main" val="3974973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30</a:t>
            </a:fld>
            <a:endParaRPr lang="en-US"/>
          </a:p>
        </p:txBody>
      </p:sp>
    </p:spTree>
    <p:extLst>
      <p:ext uri="{BB962C8B-B14F-4D97-AF65-F5344CB8AC3E}">
        <p14:creationId xmlns:p14="http://schemas.microsoft.com/office/powerpoint/2010/main" val="1948970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31</a:t>
            </a:fld>
            <a:endParaRPr lang="en-US"/>
          </a:p>
        </p:txBody>
      </p:sp>
    </p:spTree>
    <p:extLst>
      <p:ext uri="{BB962C8B-B14F-4D97-AF65-F5344CB8AC3E}">
        <p14:creationId xmlns:p14="http://schemas.microsoft.com/office/powerpoint/2010/main" val="4149283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0"/>
              </a:spcBef>
              <a:spcAft>
                <a:spcPts val="0"/>
              </a:spcAft>
              <a:buFont typeface="Arial" panose="020B0604020202020204" pitchFamily="34" charset="0"/>
              <a:buChar char="•"/>
            </a:pPr>
            <a:r>
              <a:rPr lang="en-US" sz="1100">
                <a:latin typeface="+mn-lt"/>
                <a:hlinkClick r:id="rId3"/>
              </a:rPr>
              <a:t>Early Care and Education</a:t>
            </a:r>
            <a:endParaRPr lang="en-US" sz="1100" b="0" i="0">
              <a:solidFill>
                <a:schemeClr val="tx1"/>
              </a:solidFill>
              <a:effectLst/>
              <a:latin typeface="+mn-lt"/>
            </a:endParaRPr>
          </a:p>
          <a:p>
            <a:pPr marL="800100" lvl="1" indent="-342900">
              <a:spcBef>
                <a:spcPts val="0"/>
              </a:spcBef>
              <a:spcAft>
                <a:spcPts val="0"/>
              </a:spcAft>
              <a:buFont typeface="Arial" panose="020B0604020202020204" pitchFamily="34" charset="0"/>
              <a:buChar char="•"/>
            </a:pPr>
            <a:r>
              <a:rPr lang="en-US" sz="1100" b="0" i="0">
                <a:solidFill>
                  <a:srgbClr val="333333"/>
                </a:solidFill>
                <a:effectLst/>
                <a:latin typeface="+mn-lt"/>
              </a:rPr>
              <a:t>The Early Care and Education database tracks and updates early care and education legislation from the 50 states and the territories. Issues include child care and child care financing, early childhood services, prekindergarten, professional development, home visiting, infants and toddlers, and financing early education. This database is made possible by the generous support of the Alliance for Early Success.</a:t>
            </a:r>
            <a:endParaRPr lang="en-US" sz="1100">
              <a:latin typeface="+mn-lt"/>
            </a:endParaRPr>
          </a:p>
          <a:p>
            <a:pPr marL="342900" indent="-342900">
              <a:spcBef>
                <a:spcPts val="0"/>
              </a:spcBef>
              <a:spcAft>
                <a:spcPts val="0"/>
              </a:spcAft>
              <a:buFont typeface="Arial" panose="020B0604020202020204" pitchFamily="34" charset="0"/>
              <a:buChar char="•"/>
            </a:pPr>
            <a:r>
              <a:rPr lang="en-US" sz="1100">
                <a:latin typeface="+mn-lt"/>
                <a:hlinkClick r:id="rId4"/>
              </a:rPr>
              <a:t>Education</a:t>
            </a:r>
            <a:endParaRPr lang="en-US" sz="1100">
              <a:solidFill>
                <a:schemeClr val="tx1"/>
              </a:solidFill>
              <a:effectLst/>
              <a:latin typeface="+mn-lt"/>
            </a:endParaRPr>
          </a:p>
          <a:p>
            <a:pPr marL="800100" lvl="1" indent="-342900">
              <a:spcBef>
                <a:spcPts val="0"/>
              </a:spcBef>
              <a:spcAft>
                <a:spcPts val="0"/>
              </a:spcAft>
              <a:buFont typeface="Arial" panose="020B0604020202020204" pitchFamily="34" charset="0"/>
              <a:buChar char="•"/>
            </a:pPr>
            <a:r>
              <a:rPr lang="en-US" sz="1100">
                <a:solidFill>
                  <a:srgbClr val="333333"/>
                </a:solidFill>
                <a:effectLst/>
                <a:latin typeface="+mn-lt"/>
              </a:rPr>
              <a:t>The NCSL Education bill tracking database tracks state education legislation on more than 50 issues spanning grades P-12 and higher educaton. The database includes enacted legislation only </a:t>
            </a:r>
            <a:r>
              <a:rPr lang="en-US" sz="1100" i="1">
                <a:solidFill>
                  <a:srgbClr val="333333"/>
                </a:solidFill>
                <a:effectLst/>
                <a:latin typeface="+mn-lt"/>
              </a:rPr>
              <a:t>(2008 to present).</a:t>
            </a:r>
            <a:endParaRPr lang="en-US" sz="1100">
              <a:latin typeface="+mn-lt"/>
            </a:endParaRPr>
          </a:p>
          <a:p>
            <a:pPr marL="342900" indent="-342900">
              <a:spcBef>
                <a:spcPts val="0"/>
              </a:spcBef>
              <a:spcAft>
                <a:spcPts val="0"/>
              </a:spcAft>
              <a:buFont typeface="Arial" panose="020B0604020202020204" pitchFamily="34" charset="0"/>
              <a:buChar char="•"/>
            </a:pPr>
            <a:r>
              <a:rPr lang="en-US" sz="1100">
                <a:latin typeface="+mn-lt"/>
                <a:hlinkClick r:id="rId5"/>
              </a:rPr>
              <a:t>Education Finance</a:t>
            </a:r>
            <a:endParaRPr lang="en-US" sz="1100">
              <a:latin typeface="+mn-lt"/>
            </a:endParaRPr>
          </a:p>
          <a:p>
            <a:pPr marL="800100" lvl="1" indent="-342900">
              <a:spcBef>
                <a:spcPts val="0"/>
              </a:spcBef>
              <a:spcAft>
                <a:spcPts val="0"/>
              </a:spcAft>
              <a:buFont typeface="Arial" panose="020B0604020202020204" pitchFamily="34" charset="0"/>
              <a:buChar char="•"/>
            </a:pPr>
            <a:r>
              <a:rPr lang="en-US" sz="1100" b="0" i="0">
                <a:solidFill>
                  <a:srgbClr val="333333"/>
                </a:solidFill>
                <a:effectLst/>
                <a:latin typeface="+mn-lt"/>
              </a:rPr>
              <a:t>This database provides a detailed look at state finance data, including expenditures and state and local revenue, in addition to a history of school finance litigation.</a:t>
            </a:r>
            <a:endParaRPr lang="en-US" sz="1100">
              <a:latin typeface="+mn-lt"/>
            </a:endParaRPr>
          </a:p>
          <a:p>
            <a:pPr marL="342900" indent="-342900">
              <a:spcBef>
                <a:spcPts val="0"/>
              </a:spcBef>
              <a:spcAft>
                <a:spcPts val="0"/>
              </a:spcAft>
              <a:buFont typeface="Arial" panose="020B0604020202020204" pitchFamily="34" charset="0"/>
              <a:buChar char="•"/>
            </a:pPr>
            <a:r>
              <a:rPr lang="en-US" sz="1100">
                <a:latin typeface="+mn-lt"/>
                <a:hlinkClick r:id="rId6"/>
              </a:rPr>
              <a:t>Postsecondary Education</a:t>
            </a:r>
            <a:endParaRPr lang="en-US" sz="1100">
              <a:latin typeface="+mn-lt"/>
            </a:endParaRPr>
          </a:p>
          <a:p>
            <a:pPr marL="800100" lvl="1" indent="-342900">
              <a:spcBef>
                <a:spcPts val="0"/>
              </a:spcBef>
              <a:spcAft>
                <a:spcPts val="0"/>
              </a:spcAft>
              <a:buFont typeface="Arial" panose="020B0604020202020204" pitchFamily="34" charset="0"/>
              <a:buChar char="•"/>
            </a:pPr>
            <a:r>
              <a:rPr lang="en-US" sz="1100" b="0" i="0">
                <a:solidFill>
                  <a:srgbClr val="333333"/>
                </a:solidFill>
                <a:effectLst/>
                <a:latin typeface="+mn-lt"/>
              </a:rPr>
              <a:t>This database contains legislation related to postsecondary education. Topics include admissions, enrollment, appropriations, athletics, campus safety, college preparation, corrections and prison education, credentials, credit for prior learning, dual enrollment, financial aid, affordability, free speech, rural education, student loans, student supports, tuition and fees, undocumented students, veterans, vocational education and workforce development (</a:t>
            </a:r>
            <a:r>
              <a:rPr lang="en-US" sz="1100" b="0" i="1">
                <a:solidFill>
                  <a:srgbClr val="333333"/>
                </a:solidFill>
                <a:effectLst/>
                <a:latin typeface="+mn-lt"/>
              </a:rPr>
              <a:t>2019 to present</a:t>
            </a:r>
            <a:r>
              <a:rPr lang="en-US" sz="1100" b="0" i="0">
                <a:solidFill>
                  <a:srgbClr val="333333"/>
                </a:solidFill>
                <a:effectLst/>
                <a:latin typeface="+mn-lt"/>
              </a:rPr>
              <a:t>). </a:t>
            </a:r>
            <a:endParaRPr lang="en-US" sz="1100">
              <a:latin typeface="+mn-lt"/>
            </a:endParaRPr>
          </a:p>
          <a:p>
            <a:pPr marL="342900" indent="-342900">
              <a:spcBef>
                <a:spcPts val="0"/>
              </a:spcBef>
              <a:spcAft>
                <a:spcPts val="0"/>
              </a:spcAft>
              <a:buFont typeface="Arial" panose="020B0604020202020204" pitchFamily="34" charset="0"/>
              <a:buChar char="•"/>
            </a:pPr>
            <a:r>
              <a:rPr lang="en-US" sz="1100">
                <a:latin typeface="+mn-lt"/>
                <a:hlinkClick r:id="rId7"/>
              </a:rPr>
              <a:t>Preschool-Third Grade Education</a:t>
            </a:r>
            <a:endParaRPr lang="en-US" sz="1100">
              <a:latin typeface="+mn-lt"/>
            </a:endParaRPr>
          </a:p>
          <a:p>
            <a:pPr marL="800100" lvl="1" indent="-342900">
              <a:spcBef>
                <a:spcPts val="0"/>
              </a:spcBef>
              <a:spcAft>
                <a:spcPts val="0"/>
              </a:spcAft>
              <a:buFont typeface="Arial" panose="020B0604020202020204" pitchFamily="34" charset="0"/>
              <a:buChar char="•"/>
            </a:pPr>
            <a:r>
              <a:rPr lang="en-US" sz="1100" b="0" i="0">
                <a:solidFill>
                  <a:srgbClr val="333333"/>
                </a:solidFill>
                <a:effectLst/>
                <a:latin typeface="+mn-lt"/>
              </a:rPr>
              <a:t>NCSL’s interactive preschool-3</a:t>
            </a:r>
            <a:r>
              <a:rPr lang="en-US" sz="1100" b="0" i="0" baseline="30000">
                <a:solidFill>
                  <a:srgbClr val="333333"/>
                </a:solidFill>
                <a:effectLst/>
                <a:latin typeface="+mn-lt"/>
              </a:rPr>
              <a:t>rd</a:t>
            </a:r>
            <a:r>
              <a:rPr lang="en-US" sz="1100" b="0" i="0">
                <a:solidFill>
                  <a:srgbClr val="333333"/>
                </a:solidFill>
                <a:effectLst/>
                <a:latin typeface="+mn-lt"/>
              </a:rPr>
              <a:t> grade legislative tracker captures pending and enacted bills from a wide variety of early learning policy areas, including preschool, dual language learners, governance, literacy, STEM, family engagement and more. </a:t>
            </a:r>
            <a:endParaRPr lang="en-US" sz="1100">
              <a:latin typeface="+mn-lt"/>
            </a:endParaRPr>
          </a:p>
          <a:p>
            <a:pPr marL="342900" indent="-342900">
              <a:spcBef>
                <a:spcPts val="0"/>
              </a:spcBef>
              <a:spcAft>
                <a:spcPts val="0"/>
              </a:spcAft>
              <a:buFont typeface="Arial" panose="020B0604020202020204" pitchFamily="34" charset="0"/>
              <a:buChar char="•"/>
            </a:pPr>
            <a:r>
              <a:rPr lang="en-US" sz="1100">
                <a:latin typeface="+mn-lt"/>
                <a:hlinkClick r:id="rId8"/>
              </a:rPr>
              <a:t>School Safety</a:t>
            </a:r>
            <a:endParaRPr lang="en-US" sz="1100">
              <a:latin typeface="+mn-lt"/>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solidFill>
                  <a:srgbClr val="333333"/>
                </a:solidFill>
                <a:effectLst/>
                <a:latin typeface="+mn-lt"/>
              </a:rPr>
              <a:t>Tracks state legislation addressing issues of school safety, including, but not limited to, firearms at K12 schools, school resource officers, threat assessments, building infrastructure, and the coordination of mental health services </a:t>
            </a:r>
            <a:r>
              <a:rPr lang="en-US" sz="1100" i="1">
                <a:solidFill>
                  <a:srgbClr val="333333"/>
                </a:solidFill>
                <a:effectLst/>
                <a:latin typeface="+mn-lt"/>
              </a:rPr>
              <a:t>(2017 - present).</a:t>
            </a:r>
            <a:endParaRPr lang="en-US" sz="1100">
              <a:latin typeface="+mn-lt"/>
            </a:endParaRPr>
          </a:p>
          <a:p>
            <a:pPr marL="342900" indent="-342900">
              <a:spcBef>
                <a:spcPts val="0"/>
              </a:spcBef>
              <a:spcAft>
                <a:spcPts val="0"/>
              </a:spcAft>
              <a:buFont typeface="Arial" panose="020B0604020202020204" pitchFamily="34" charset="0"/>
              <a:buChar char="•"/>
            </a:pPr>
            <a:r>
              <a:rPr lang="en-US" sz="1100">
                <a:latin typeface="+mn-lt"/>
                <a:hlinkClick r:id="rId9"/>
              </a:rPr>
              <a:t>Student Loan Bill Tracking Database</a:t>
            </a:r>
            <a:endParaRPr lang="en-US" sz="1100">
              <a:latin typeface="+mn-lt"/>
            </a:endParaRPr>
          </a:p>
          <a:p>
            <a:pPr marL="800100" lvl="1" indent="-342900">
              <a:spcBef>
                <a:spcPts val="0"/>
              </a:spcBef>
              <a:spcAft>
                <a:spcPts val="0"/>
              </a:spcAft>
              <a:buFont typeface="Arial" panose="020B0604020202020204" pitchFamily="34" charset="0"/>
              <a:buChar char="•"/>
            </a:pPr>
            <a:r>
              <a:rPr lang="en-US" sz="1100" b="0" i="0">
                <a:solidFill>
                  <a:srgbClr val="333333"/>
                </a:solidFill>
                <a:effectLst/>
                <a:latin typeface="+mn-lt"/>
              </a:rPr>
              <a:t>The NCSL Student Loan Bill Tracking Database is a comprehensive tool for following state action on student loan debt issues. It tracks enacting, pending, and failed legislation related to student loan topics such as forgiveness, oversight, licensure, and taxes. Using the interactive Power BI format, users can also find and sort legislation by state or year since 2015. This database is made possible through generous support from the Annie E. Casey Foundation </a:t>
            </a:r>
            <a:r>
              <a:rPr lang="en-US" sz="1100" b="0" i="1">
                <a:solidFill>
                  <a:srgbClr val="333333"/>
                </a:solidFill>
                <a:effectLst/>
                <a:latin typeface="+mn-lt"/>
              </a:rPr>
              <a:t>(2015 to present).</a:t>
            </a:r>
            <a:endParaRPr lang="en-US" sz="110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7980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33</a:t>
            </a:fld>
            <a:endParaRPr lang="en-US"/>
          </a:p>
        </p:txBody>
      </p:sp>
    </p:spTree>
    <p:extLst>
      <p:ext uri="{BB962C8B-B14F-4D97-AF65-F5344CB8AC3E}">
        <p14:creationId xmlns:p14="http://schemas.microsoft.com/office/powerpoint/2010/main" val="11209604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34</a:t>
            </a:fld>
            <a:endParaRPr lang="en-US"/>
          </a:p>
        </p:txBody>
      </p:sp>
    </p:spTree>
    <p:extLst>
      <p:ext uri="{BB962C8B-B14F-4D97-AF65-F5344CB8AC3E}">
        <p14:creationId xmlns:p14="http://schemas.microsoft.com/office/powerpoint/2010/main" val="3796983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35</a:t>
            </a:fld>
            <a:endParaRPr lang="en-US"/>
          </a:p>
        </p:txBody>
      </p:sp>
    </p:spTree>
    <p:extLst>
      <p:ext uri="{BB962C8B-B14F-4D97-AF65-F5344CB8AC3E}">
        <p14:creationId xmlns:p14="http://schemas.microsoft.com/office/powerpoint/2010/main" val="39890633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36</a:t>
            </a:fld>
            <a:endParaRPr lang="en-US"/>
          </a:p>
        </p:txBody>
      </p:sp>
    </p:spTree>
    <p:extLst>
      <p:ext uri="{BB962C8B-B14F-4D97-AF65-F5344CB8AC3E}">
        <p14:creationId xmlns:p14="http://schemas.microsoft.com/office/powerpoint/2010/main" val="24701019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37</a:t>
            </a:fld>
            <a:endParaRPr lang="en-US"/>
          </a:p>
        </p:txBody>
      </p:sp>
    </p:spTree>
    <p:extLst>
      <p:ext uri="{BB962C8B-B14F-4D97-AF65-F5344CB8AC3E}">
        <p14:creationId xmlns:p14="http://schemas.microsoft.com/office/powerpoint/2010/main" val="12079525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38</a:t>
            </a:fld>
            <a:endParaRPr lang="en-US"/>
          </a:p>
        </p:txBody>
      </p:sp>
    </p:spTree>
    <p:extLst>
      <p:ext uri="{BB962C8B-B14F-4D97-AF65-F5344CB8AC3E}">
        <p14:creationId xmlns:p14="http://schemas.microsoft.com/office/powerpoint/2010/main" val="30267298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39</a:t>
            </a:fld>
            <a:endParaRPr lang="en-US"/>
          </a:p>
        </p:txBody>
      </p:sp>
    </p:spTree>
    <p:extLst>
      <p:ext uri="{BB962C8B-B14F-4D97-AF65-F5344CB8AC3E}">
        <p14:creationId xmlns:p14="http://schemas.microsoft.com/office/powerpoint/2010/main" val="862201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4</a:t>
            </a:fld>
            <a:endParaRPr lang="en-US"/>
          </a:p>
        </p:txBody>
      </p:sp>
    </p:spTree>
    <p:extLst>
      <p:ext uri="{BB962C8B-B14F-4D97-AF65-F5344CB8AC3E}">
        <p14:creationId xmlns:p14="http://schemas.microsoft.com/office/powerpoint/2010/main" val="25282648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40</a:t>
            </a:fld>
            <a:endParaRPr lang="en-US"/>
          </a:p>
        </p:txBody>
      </p:sp>
    </p:spTree>
    <p:extLst>
      <p:ext uri="{BB962C8B-B14F-4D97-AF65-F5344CB8AC3E}">
        <p14:creationId xmlns:p14="http://schemas.microsoft.com/office/powerpoint/2010/main" val="29103158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41</a:t>
            </a:fld>
            <a:endParaRPr lang="en-US"/>
          </a:p>
        </p:txBody>
      </p:sp>
    </p:spTree>
    <p:extLst>
      <p:ext uri="{BB962C8B-B14F-4D97-AF65-F5344CB8AC3E}">
        <p14:creationId xmlns:p14="http://schemas.microsoft.com/office/powerpoint/2010/main" val="29947568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42</a:t>
            </a:fld>
            <a:endParaRPr lang="en-US"/>
          </a:p>
        </p:txBody>
      </p:sp>
    </p:spTree>
    <p:extLst>
      <p:ext uri="{BB962C8B-B14F-4D97-AF65-F5344CB8AC3E}">
        <p14:creationId xmlns:p14="http://schemas.microsoft.com/office/powerpoint/2010/main" val="12735828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43</a:t>
            </a:fld>
            <a:endParaRPr lang="en-US"/>
          </a:p>
        </p:txBody>
      </p:sp>
    </p:spTree>
    <p:extLst>
      <p:ext uri="{BB962C8B-B14F-4D97-AF65-F5344CB8AC3E}">
        <p14:creationId xmlns:p14="http://schemas.microsoft.com/office/powerpoint/2010/main" val="2905165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44</a:t>
            </a:fld>
            <a:endParaRPr lang="en-US"/>
          </a:p>
        </p:txBody>
      </p:sp>
    </p:spTree>
    <p:extLst>
      <p:ext uri="{BB962C8B-B14F-4D97-AF65-F5344CB8AC3E}">
        <p14:creationId xmlns:p14="http://schemas.microsoft.com/office/powerpoint/2010/main" val="4453236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45</a:t>
            </a:fld>
            <a:endParaRPr lang="en-US"/>
          </a:p>
        </p:txBody>
      </p:sp>
    </p:spTree>
    <p:extLst>
      <p:ext uri="{BB962C8B-B14F-4D97-AF65-F5344CB8AC3E}">
        <p14:creationId xmlns:p14="http://schemas.microsoft.com/office/powerpoint/2010/main" val="37488680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46</a:t>
            </a:fld>
            <a:endParaRPr lang="en-US"/>
          </a:p>
        </p:txBody>
      </p:sp>
    </p:spTree>
    <p:extLst>
      <p:ext uri="{BB962C8B-B14F-4D97-AF65-F5344CB8AC3E}">
        <p14:creationId xmlns:p14="http://schemas.microsoft.com/office/powerpoint/2010/main" val="9122461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47</a:t>
            </a:fld>
            <a:endParaRPr lang="en-US"/>
          </a:p>
        </p:txBody>
      </p:sp>
    </p:spTree>
    <p:extLst>
      <p:ext uri="{BB962C8B-B14F-4D97-AF65-F5344CB8AC3E}">
        <p14:creationId xmlns:p14="http://schemas.microsoft.com/office/powerpoint/2010/main" val="34891387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48</a:t>
            </a:fld>
            <a:endParaRPr lang="en-US"/>
          </a:p>
        </p:txBody>
      </p:sp>
    </p:spTree>
    <p:extLst>
      <p:ext uri="{BB962C8B-B14F-4D97-AF65-F5344CB8AC3E}">
        <p14:creationId xmlns:p14="http://schemas.microsoft.com/office/powerpoint/2010/main" val="11591053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49</a:t>
            </a:fld>
            <a:endParaRPr lang="en-US"/>
          </a:p>
        </p:txBody>
      </p:sp>
    </p:spTree>
    <p:extLst>
      <p:ext uri="{BB962C8B-B14F-4D97-AF65-F5344CB8AC3E}">
        <p14:creationId xmlns:p14="http://schemas.microsoft.com/office/powerpoint/2010/main" val="3849269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5</a:t>
            </a:fld>
            <a:endParaRPr lang="en-US"/>
          </a:p>
        </p:txBody>
      </p:sp>
    </p:spTree>
    <p:extLst>
      <p:ext uri="{BB962C8B-B14F-4D97-AF65-F5344CB8AC3E}">
        <p14:creationId xmlns:p14="http://schemas.microsoft.com/office/powerpoint/2010/main" val="14580085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50</a:t>
            </a:fld>
            <a:endParaRPr lang="en-US"/>
          </a:p>
        </p:txBody>
      </p:sp>
    </p:spTree>
    <p:extLst>
      <p:ext uri="{BB962C8B-B14F-4D97-AF65-F5344CB8AC3E}">
        <p14:creationId xmlns:p14="http://schemas.microsoft.com/office/powerpoint/2010/main" val="30769254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0"/>
              </a:spcBef>
              <a:spcAft>
                <a:spcPts val="0"/>
              </a:spcAft>
              <a:buFont typeface="Arial" panose="020B0604020202020204" pitchFamily="34" charset="0"/>
              <a:buChar char="•"/>
            </a:pPr>
            <a:r>
              <a:rPr lang="en-US" sz="1100">
                <a:latin typeface="+mn-lt"/>
                <a:hlinkClick r:id="rId3"/>
              </a:rPr>
              <a:t>Early Care and Education</a:t>
            </a:r>
            <a:endParaRPr lang="en-US" sz="1100" b="0" i="0">
              <a:solidFill>
                <a:schemeClr val="tx1"/>
              </a:solidFill>
              <a:effectLst/>
              <a:latin typeface="+mn-lt"/>
            </a:endParaRPr>
          </a:p>
          <a:p>
            <a:pPr marL="800100" lvl="1" indent="-342900">
              <a:spcBef>
                <a:spcPts val="0"/>
              </a:spcBef>
              <a:spcAft>
                <a:spcPts val="0"/>
              </a:spcAft>
              <a:buFont typeface="Arial" panose="020B0604020202020204" pitchFamily="34" charset="0"/>
              <a:buChar char="•"/>
            </a:pPr>
            <a:r>
              <a:rPr lang="en-US" sz="1100" b="0" i="0">
                <a:solidFill>
                  <a:srgbClr val="333333"/>
                </a:solidFill>
                <a:effectLst/>
                <a:latin typeface="+mn-lt"/>
              </a:rPr>
              <a:t>The Early Care and Education database tracks and updates early care and education legislation from the 50 states and the territories. Issues include child care and child care financing, early childhood services, prekindergarten, professional development, home visiting, infants and toddlers, and financing early education. This database is made possible by the generous support of the Alliance for Early Success.</a:t>
            </a:r>
            <a:endParaRPr lang="en-US" sz="1100">
              <a:latin typeface="+mn-lt"/>
            </a:endParaRPr>
          </a:p>
          <a:p>
            <a:pPr marL="342900" indent="-342900">
              <a:spcBef>
                <a:spcPts val="0"/>
              </a:spcBef>
              <a:spcAft>
                <a:spcPts val="0"/>
              </a:spcAft>
              <a:buFont typeface="Arial" panose="020B0604020202020204" pitchFamily="34" charset="0"/>
              <a:buChar char="•"/>
            </a:pPr>
            <a:r>
              <a:rPr lang="en-US" sz="1100">
                <a:latin typeface="+mn-lt"/>
                <a:hlinkClick r:id="rId4"/>
              </a:rPr>
              <a:t>Education</a:t>
            </a:r>
            <a:endParaRPr lang="en-US" sz="1100">
              <a:solidFill>
                <a:schemeClr val="tx1"/>
              </a:solidFill>
              <a:effectLst/>
              <a:latin typeface="+mn-lt"/>
            </a:endParaRPr>
          </a:p>
          <a:p>
            <a:pPr marL="800100" lvl="1" indent="-342900">
              <a:spcBef>
                <a:spcPts val="0"/>
              </a:spcBef>
              <a:spcAft>
                <a:spcPts val="0"/>
              </a:spcAft>
              <a:buFont typeface="Arial" panose="020B0604020202020204" pitchFamily="34" charset="0"/>
              <a:buChar char="•"/>
            </a:pPr>
            <a:r>
              <a:rPr lang="en-US" sz="1100">
                <a:solidFill>
                  <a:srgbClr val="333333"/>
                </a:solidFill>
                <a:effectLst/>
                <a:latin typeface="+mn-lt"/>
              </a:rPr>
              <a:t>The NCSL Education bill tracking database tracks state education legislation on more than 50 issues spanning grades P-12 and higher educaton. The database includes enacted legislation only </a:t>
            </a:r>
            <a:r>
              <a:rPr lang="en-US" sz="1100" i="1">
                <a:solidFill>
                  <a:srgbClr val="333333"/>
                </a:solidFill>
                <a:effectLst/>
                <a:latin typeface="+mn-lt"/>
              </a:rPr>
              <a:t>(2008 to present).</a:t>
            </a:r>
            <a:endParaRPr lang="en-US" sz="1100">
              <a:latin typeface="+mn-lt"/>
            </a:endParaRPr>
          </a:p>
          <a:p>
            <a:pPr marL="342900" indent="-342900">
              <a:spcBef>
                <a:spcPts val="0"/>
              </a:spcBef>
              <a:spcAft>
                <a:spcPts val="0"/>
              </a:spcAft>
              <a:buFont typeface="Arial" panose="020B0604020202020204" pitchFamily="34" charset="0"/>
              <a:buChar char="•"/>
            </a:pPr>
            <a:r>
              <a:rPr lang="en-US" sz="1100">
                <a:latin typeface="+mn-lt"/>
                <a:hlinkClick r:id="rId5"/>
              </a:rPr>
              <a:t>Education Finance</a:t>
            </a:r>
            <a:endParaRPr lang="en-US" sz="1100">
              <a:latin typeface="+mn-lt"/>
            </a:endParaRPr>
          </a:p>
          <a:p>
            <a:pPr marL="800100" lvl="1" indent="-342900">
              <a:spcBef>
                <a:spcPts val="0"/>
              </a:spcBef>
              <a:spcAft>
                <a:spcPts val="0"/>
              </a:spcAft>
              <a:buFont typeface="Arial" panose="020B0604020202020204" pitchFamily="34" charset="0"/>
              <a:buChar char="•"/>
            </a:pPr>
            <a:r>
              <a:rPr lang="en-US" sz="1100" b="0" i="0">
                <a:solidFill>
                  <a:srgbClr val="333333"/>
                </a:solidFill>
                <a:effectLst/>
                <a:latin typeface="+mn-lt"/>
              </a:rPr>
              <a:t>This database provides a detailed look at state finance data, including expenditures and state and local revenue, in addition to a history of school finance litigation.</a:t>
            </a:r>
            <a:endParaRPr lang="en-US" sz="1100">
              <a:latin typeface="+mn-lt"/>
            </a:endParaRPr>
          </a:p>
          <a:p>
            <a:pPr marL="342900" indent="-342900">
              <a:spcBef>
                <a:spcPts val="0"/>
              </a:spcBef>
              <a:spcAft>
                <a:spcPts val="0"/>
              </a:spcAft>
              <a:buFont typeface="Arial" panose="020B0604020202020204" pitchFamily="34" charset="0"/>
              <a:buChar char="•"/>
            </a:pPr>
            <a:r>
              <a:rPr lang="en-US" sz="1100">
                <a:latin typeface="+mn-lt"/>
                <a:hlinkClick r:id="rId6"/>
              </a:rPr>
              <a:t>Postsecondary Education</a:t>
            </a:r>
            <a:endParaRPr lang="en-US" sz="1100">
              <a:latin typeface="+mn-lt"/>
            </a:endParaRPr>
          </a:p>
          <a:p>
            <a:pPr marL="800100" lvl="1" indent="-342900">
              <a:spcBef>
                <a:spcPts val="0"/>
              </a:spcBef>
              <a:spcAft>
                <a:spcPts val="0"/>
              </a:spcAft>
              <a:buFont typeface="Arial" panose="020B0604020202020204" pitchFamily="34" charset="0"/>
              <a:buChar char="•"/>
            </a:pPr>
            <a:r>
              <a:rPr lang="en-US" sz="1100" b="0" i="0">
                <a:solidFill>
                  <a:srgbClr val="333333"/>
                </a:solidFill>
                <a:effectLst/>
                <a:latin typeface="+mn-lt"/>
              </a:rPr>
              <a:t>This database contains legislation related to postsecondary education. Topics include admissions, enrollment, appropriations, athletics, campus safety, college preparation, corrections and prison education, credentials, credit for prior learning, dual enrollment, financial aid, affordability, free speech, rural education, student loans, student supports, tuition and fees, undocumented students, veterans, vocational education and workforce development (</a:t>
            </a:r>
            <a:r>
              <a:rPr lang="en-US" sz="1100" b="0" i="1">
                <a:solidFill>
                  <a:srgbClr val="333333"/>
                </a:solidFill>
                <a:effectLst/>
                <a:latin typeface="+mn-lt"/>
              </a:rPr>
              <a:t>2019 to present</a:t>
            </a:r>
            <a:r>
              <a:rPr lang="en-US" sz="1100" b="0" i="0">
                <a:solidFill>
                  <a:srgbClr val="333333"/>
                </a:solidFill>
                <a:effectLst/>
                <a:latin typeface="+mn-lt"/>
              </a:rPr>
              <a:t>). </a:t>
            </a:r>
            <a:endParaRPr lang="en-US" sz="1100">
              <a:latin typeface="+mn-lt"/>
            </a:endParaRPr>
          </a:p>
          <a:p>
            <a:pPr marL="342900" indent="-342900">
              <a:spcBef>
                <a:spcPts val="0"/>
              </a:spcBef>
              <a:spcAft>
                <a:spcPts val="0"/>
              </a:spcAft>
              <a:buFont typeface="Arial" panose="020B0604020202020204" pitchFamily="34" charset="0"/>
              <a:buChar char="•"/>
            </a:pPr>
            <a:r>
              <a:rPr lang="en-US" sz="1100">
                <a:latin typeface="+mn-lt"/>
                <a:hlinkClick r:id="rId7"/>
              </a:rPr>
              <a:t>Preschool-Third Grade Education</a:t>
            </a:r>
            <a:endParaRPr lang="en-US" sz="1100">
              <a:latin typeface="+mn-lt"/>
            </a:endParaRPr>
          </a:p>
          <a:p>
            <a:pPr marL="800100" lvl="1" indent="-342900">
              <a:spcBef>
                <a:spcPts val="0"/>
              </a:spcBef>
              <a:spcAft>
                <a:spcPts val="0"/>
              </a:spcAft>
              <a:buFont typeface="Arial" panose="020B0604020202020204" pitchFamily="34" charset="0"/>
              <a:buChar char="•"/>
            </a:pPr>
            <a:r>
              <a:rPr lang="en-US" sz="1100" b="0" i="0">
                <a:solidFill>
                  <a:srgbClr val="333333"/>
                </a:solidFill>
                <a:effectLst/>
                <a:latin typeface="+mn-lt"/>
              </a:rPr>
              <a:t>NCSL’s interactive preschool-3</a:t>
            </a:r>
            <a:r>
              <a:rPr lang="en-US" sz="1100" b="0" i="0" baseline="30000">
                <a:solidFill>
                  <a:srgbClr val="333333"/>
                </a:solidFill>
                <a:effectLst/>
                <a:latin typeface="+mn-lt"/>
              </a:rPr>
              <a:t>rd</a:t>
            </a:r>
            <a:r>
              <a:rPr lang="en-US" sz="1100" b="0" i="0">
                <a:solidFill>
                  <a:srgbClr val="333333"/>
                </a:solidFill>
                <a:effectLst/>
                <a:latin typeface="+mn-lt"/>
              </a:rPr>
              <a:t> grade legislative tracker captures pending and enacted bills from a wide variety of early learning policy areas, including preschool, dual language learners, governance, literacy, STEM, family engagement and more. </a:t>
            </a:r>
            <a:endParaRPr lang="en-US" sz="1100">
              <a:latin typeface="+mn-lt"/>
            </a:endParaRPr>
          </a:p>
          <a:p>
            <a:pPr marL="342900" indent="-342900">
              <a:spcBef>
                <a:spcPts val="0"/>
              </a:spcBef>
              <a:spcAft>
                <a:spcPts val="0"/>
              </a:spcAft>
              <a:buFont typeface="Arial" panose="020B0604020202020204" pitchFamily="34" charset="0"/>
              <a:buChar char="•"/>
            </a:pPr>
            <a:r>
              <a:rPr lang="en-US" sz="1100">
                <a:latin typeface="+mn-lt"/>
                <a:hlinkClick r:id="rId8"/>
              </a:rPr>
              <a:t>School Safety</a:t>
            </a:r>
            <a:endParaRPr lang="en-US" sz="1100">
              <a:latin typeface="+mn-lt"/>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solidFill>
                  <a:srgbClr val="333333"/>
                </a:solidFill>
                <a:effectLst/>
                <a:latin typeface="+mn-lt"/>
              </a:rPr>
              <a:t>Tracks state legislation addressing issues of school safety, including, but not limited to, firearms at K12 schools, school resource officers, threat assessments, building infrastructure, and the coordination of mental health services </a:t>
            </a:r>
            <a:r>
              <a:rPr lang="en-US" sz="1100" i="1">
                <a:solidFill>
                  <a:srgbClr val="333333"/>
                </a:solidFill>
                <a:effectLst/>
                <a:latin typeface="+mn-lt"/>
              </a:rPr>
              <a:t>(2017 - present).</a:t>
            </a:r>
            <a:endParaRPr lang="en-US" sz="1100">
              <a:latin typeface="+mn-lt"/>
            </a:endParaRPr>
          </a:p>
          <a:p>
            <a:pPr marL="342900" indent="-342900">
              <a:spcBef>
                <a:spcPts val="0"/>
              </a:spcBef>
              <a:spcAft>
                <a:spcPts val="0"/>
              </a:spcAft>
              <a:buFont typeface="Arial" panose="020B0604020202020204" pitchFamily="34" charset="0"/>
              <a:buChar char="•"/>
            </a:pPr>
            <a:r>
              <a:rPr lang="en-US" sz="1100">
                <a:latin typeface="+mn-lt"/>
                <a:hlinkClick r:id="rId9"/>
              </a:rPr>
              <a:t>Student Loan Bill Tracking Database</a:t>
            </a:r>
            <a:endParaRPr lang="en-US" sz="1100">
              <a:latin typeface="+mn-lt"/>
            </a:endParaRPr>
          </a:p>
          <a:p>
            <a:pPr marL="800100" lvl="1" indent="-342900">
              <a:spcBef>
                <a:spcPts val="0"/>
              </a:spcBef>
              <a:spcAft>
                <a:spcPts val="0"/>
              </a:spcAft>
              <a:buFont typeface="Arial" panose="020B0604020202020204" pitchFamily="34" charset="0"/>
              <a:buChar char="•"/>
            </a:pPr>
            <a:r>
              <a:rPr lang="en-US" sz="1100" b="0" i="0">
                <a:solidFill>
                  <a:srgbClr val="333333"/>
                </a:solidFill>
                <a:effectLst/>
                <a:latin typeface="+mn-lt"/>
              </a:rPr>
              <a:t>The NCSL Student Loan Bill Tracking Database is a comprehensive tool for following state action on student loan debt issues. It tracks enacting, pending, and failed legislation related to student loan topics such as forgiveness, oversight, licensure, and taxes. Using the interactive Power BI format, users can also find and sort legislation by state or year since 2015. This database is made possible through generous support from the Annie E. Casey Foundation </a:t>
            </a:r>
            <a:r>
              <a:rPr lang="en-US" sz="1100" b="0" i="1">
                <a:solidFill>
                  <a:srgbClr val="333333"/>
                </a:solidFill>
                <a:effectLst/>
                <a:latin typeface="+mn-lt"/>
              </a:rPr>
              <a:t>(2015 to present).</a:t>
            </a:r>
            <a:endParaRPr lang="en-US" sz="110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6568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52</a:t>
            </a:fld>
            <a:endParaRPr lang="en-US"/>
          </a:p>
        </p:txBody>
      </p:sp>
    </p:spTree>
    <p:extLst>
      <p:ext uri="{BB962C8B-B14F-4D97-AF65-F5344CB8AC3E}">
        <p14:creationId xmlns:p14="http://schemas.microsoft.com/office/powerpoint/2010/main" val="3682635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6</a:t>
            </a:fld>
            <a:endParaRPr lang="en-US"/>
          </a:p>
        </p:txBody>
      </p:sp>
    </p:spTree>
    <p:extLst>
      <p:ext uri="{BB962C8B-B14F-4D97-AF65-F5344CB8AC3E}">
        <p14:creationId xmlns:p14="http://schemas.microsoft.com/office/powerpoint/2010/main" val="196422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7</a:t>
            </a:fld>
            <a:endParaRPr lang="en-US"/>
          </a:p>
        </p:txBody>
      </p:sp>
    </p:spTree>
    <p:extLst>
      <p:ext uri="{BB962C8B-B14F-4D97-AF65-F5344CB8AC3E}">
        <p14:creationId xmlns:p14="http://schemas.microsoft.com/office/powerpoint/2010/main" val="4208251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8</a:t>
            </a:fld>
            <a:endParaRPr lang="en-US"/>
          </a:p>
        </p:txBody>
      </p:sp>
    </p:spTree>
    <p:extLst>
      <p:ext uri="{BB962C8B-B14F-4D97-AF65-F5344CB8AC3E}">
        <p14:creationId xmlns:p14="http://schemas.microsoft.com/office/powerpoint/2010/main" val="2788616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181617-E714-4577-B335-0F1C6784996E}" type="slidenum">
              <a:rPr lang="en-US" smtClean="0"/>
              <a:t>9</a:t>
            </a:fld>
            <a:endParaRPr lang="en-US"/>
          </a:p>
        </p:txBody>
      </p:sp>
    </p:spTree>
    <p:extLst>
      <p:ext uri="{BB962C8B-B14F-4D97-AF65-F5344CB8AC3E}">
        <p14:creationId xmlns:p14="http://schemas.microsoft.com/office/powerpoint/2010/main" val="1552890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Click to edit Master title style</a:t>
            </a:r>
          </a:p>
        </p:txBody>
      </p:sp>
      <p:sp>
        <p:nvSpPr>
          <p:cNvPr id="3" name="Subtitle 2"/>
          <p:cNvSpPr>
            <a:spLocks noGrp="1"/>
          </p:cNvSpPr>
          <p:nvPr>
            <p:ph type="subTitle" idx="1"/>
          </p:nvPr>
        </p:nvSpPr>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2"/>
          </p:nvPr>
        </p:nvSpPr>
        <p:spPr/>
        <p:txBody>
          <a:bodyPr/>
          <a:lstStyle/>
          <a:p>
            <a:fld id="{84440C27-A7A4-4A0D-ACD6-F8919AC1A904}" type="datetimeFigureOut">
              <a:rPr lang="en-US" smtClean="0"/>
              <a:t>9/12/2022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85875248-5880-4913-80B3-C8E6DA708FA4}" type="datetimeFigureOut">
              <a:rPr lang="en-US" smtClean="0"/>
              <a:t>9/12/2022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vert="eaVert"/>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ECA406B4-B714-434C-96F3-61BEFABF91FB}" type="datetimeFigureOut">
              <a:rPr lang="en-US" smtClean="0"/>
              <a:t>9/12/2022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5"/>
            <a:ext cx="9144000" cy="6786563"/>
          </a:xfrm>
          <a:solidFill>
            <a:schemeClr val="tx1"/>
          </a:solidFill>
        </p:spPr>
        <p:txBody>
          <a:bodyPr lIns="1044000" rIns="0" anchor="ctr"/>
          <a:lstStyle>
            <a:lvl1pPr marL="0" indent="0" algn="l">
              <a:buNone/>
              <a:defRPr sz="825"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4752003" y="5"/>
            <a:ext cx="2984681" cy="6786563"/>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904924" y="2377000"/>
            <a:ext cx="2678837" cy="2387600"/>
          </a:xfrm>
        </p:spPr>
        <p:txBody>
          <a:bodyPr anchor="b"/>
          <a:lstStyle>
            <a:lvl1pPr algn="l">
              <a:defRPr sz="2700" spc="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904924" y="4962525"/>
            <a:ext cx="2678837" cy="1219200"/>
          </a:xfrm>
        </p:spPr>
        <p:txBody>
          <a:bodyPr/>
          <a:lstStyle>
            <a:lvl1pPr marL="0" indent="0" algn="l">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2" y="6786568"/>
            <a:ext cx="8828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8828999" y="6786568"/>
            <a:ext cx="315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pic>
        <p:nvPicPr>
          <p:cNvPr id="8" name="Picture 7" descr="A picture containing drawing&#10;&#10;Description automatically generated">
            <a:extLst>
              <a:ext uri="{FF2B5EF4-FFF2-40B4-BE49-F238E27FC236}">
                <a16:creationId xmlns:a16="http://schemas.microsoft.com/office/drawing/2014/main" id="{5259518B-A0A2-4B2A-AD3D-14926A7BC8D1}"/>
              </a:ext>
            </a:extLst>
          </p:cNvPr>
          <p:cNvPicPr>
            <a:picLocks noChangeAspect="1"/>
          </p:cNvPicPr>
          <p:nvPr userDrawn="1"/>
        </p:nvPicPr>
        <p:blipFill>
          <a:blip r:embed="rId2"/>
          <a:stretch>
            <a:fillRect/>
          </a:stretch>
        </p:blipFill>
        <p:spPr>
          <a:xfrm>
            <a:off x="5237603" y="452053"/>
            <a:ext cx="2180747" cy="913964"/>
          </a:xfrm>
          <a:prstGeom prst="rect">
            <a:avLst/>
          </a:prstGeom>
        </p:spPr>
      </p:pic>
    </p:spTree>
    <p:extLst>
      <p:ext uri="{BB962C8B-B14F-4D97-AF65-F5344CB8AC3E}">
        <p14:creationId xmlns:p14="http://schemas.microsoft.com/office/powerpoint/2010/main" val="109292585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5"/>
            <a:ext cx="9144000" cy="6365363"/>
          </a:xfrm>
          <a:solidFill>
            <a:schemeClr val="tx2"/>
          </a:solidFill>
        </p:spPr>
        <p:txBody>
          <a:bodyPr vert="vert270" lIns="144000" tIns="0" rIns="0" anchor="t"/>
          <a:lstStyle>
            <a:lvl1pPr marL="0" indent="0" algn="ctr">
              <a:buNone/>
              <a:defRPr sz="825"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324000" y="1"/>
            <a:ext cx="8820000" cy="63653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510547" y="2377000"/>
            <a:ext cx="5275112" cy="2387600"/>
          </a:xfrm>
        </p:spPr>
        <p:txBody>
          <a:bodyPr anchor="b"/>
          <a:lstStyle>
            <a:lvl1pPr algn="l">
              <a:defRPr sz="3150" spc="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510547" y="4962525"/>
            <a:ext cx="5275112" cy="1219200"/>
          </a:xfrm>
        </p:spPr>
        <p:txBody>
          <a:bodyPr/>
          <a:lstStyle>
            <a:lvl1pPr marL="0" indent="0" algn="l">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2" y="6786568"/>
            <a:ext cx="8828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8828999" y="6786568"/>
            <a:ext cx="315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Add a footer</a:t>
            </a:r>
          </a:p>
        </p:txBody>
      </p:sp>
      <p:pic>
        <p:nvPicPr>
          <p:cNvPr id="10" name="Picture 9" descr="A picture containing drawing&#10;&#10;Description automatically generated">
            <a:extLst>
              <a:ext uri="{FF2B5EF4-FFF2-40B4-BE49-F238E27FC236}">
                <a16:creationId xmlns:a16="http://schemas.microsoft.com/office/drawing/2014/main" id="{4FFCA15C-DA63-46CA-A03F-D6C9483E7F57}"/>
              </a:ext>
            </a:extLst>
          </p:cNvPr>
          <p:cNvPicPr>
            <a:picLocks noChangeAspect="1"/>
          </p:cNvPicPr>
          <p:nvPr userDrawn="1"/>
        </p:nvPicPr>
        <p:blipFill>
          <a:blip r:embed="rId2"/>
          <a:stretch>
            <a:fillRect/>
          </a:stretch>
        </p:blipFill>
        <p:spPr>
          <a:xfrm>
            <a:off x="595908" y="795454"/>
            <a:ext cx="2180747" cy="913964"/>
          </a:xfrm>
          <a:prstGeom prst="rect">
            <a:avLst/>
          </a:prstGeom>
        </p:spPr>
      </p:pic>
    </p:spTree>
    <p:extLst>
      <p:ext uri="{BB962C8B-B14F-4D97-AF65-F5344CB8AC3E}">
        <p14:creationId xmlns:p14="http://schemas.microsoft.com/office/powerpoint/2010/main" val="273204924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4014789" y="3714754"/>
            <a:ext cx="4805213" cy="31432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324001" y="3714751"/>
            <a:ext cx="3312169"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243579" y="3981451"/>
            <a:ext cx="4312112" cy="1343026"/>
          </a:xfrm>
        </p:spPr>
        <p:txBody>
          <a:bodyPr anchor="b"/>
          <a:lstStyle>
            <a:lvl1pPr>
              <a:defRPr sz="27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4014789" y="1"/>
            <a:ext cx="4805213" cy="3714747"/>
          </a:xfr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825"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324002" y="6365368"/>
            <a:ext cx="3312169" cy="412431"/>
          </a:xfrm>
        </p:spPr>
        <p:txBody>
          <a:bodyPr/>
          <a:lstStyle/>
          <a:p>
            <a:r>
              <a:rPr lang="en-US" noProof="0"/>
              <a:t>Add a footer</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4243833" y="5657855"/>
            <a:ext cx="4312001" cy="1119943"/>
          </a:xfrm>
        </p:spPr>
        <p:txBody>
          <a:bodyPr/>
          <a:lstStyle>
            <a:lvl1pPr marL="0" indent="0">
              <a:buNone/>
              <a:defRPr sz="135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pic>
        <p:nvPicPr>
          <p:cNvPr id="9" name="Picture 8" descr="A picture containing clipart&#10;&#10;Description automatically generated">
            <a:extLst>
              <a:ext uri="{FF2B5EF4-FFF2-40B4-BE49-F238E27FC236}">
                <a16:creationId xmlns:a16="http://schemas.microsoft.com/office/drawing/2014/main" id="{6D5B49AE-B866-450E-9322-EC072DE0E04A}"/>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323999" y="220653"/>
            <a:ext cx="1724681" cy="806170"/>
          </a:xfrm>
          <a:prstGeom prst="rect">
            <a:avLst/>
          </a:prstGeom>
        </p:spPr>
      </p:pic>
    </p:spTree>
    <p:extLst>
      <p:ext uri="{BB962C8B-B14F-4D97-AF65-F5344CB8AC3E}">
        <p14:creationId xmlns:p14="http://schemas.microsoft.com/office/powerpoint/2010/main" val="379179453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324000" y="432000"/>
            <a:ext cx="8505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323852" y="1008000"/>
            <a:ext cx="8504635" cy="360000"/>
          </a:xfrm>
        </p:spPr>
        <p:txBody>
          <a:bodyPr/>
          <a:lstStyle>
            <a:lvl1pPr marL="0" indent="0">
              <a:buNone/>
              <a:defRPr/>
            </a:lvl1pPr>
            <a:lvl2pPr marL="200020" indent="0">
              <a:buNone/>
              <a:defRPr/>
            </a:lvl2pPr>
            <a:lvl3pPr marL="407184" indent="0">
              <a:buNone/>
              <a:defRPr/>
            </a:lvl3pPr>
            <a:lvl4pPr marL="607204" indent="0">
              <a:buNone/>
              <a:defRPr/>
            </a:lvl4pPr>
            <a:lvl5pPr marL="807224" indent="0">
              <a:buNone/>
              <a:defRPr/>
            </a:lvl5pPr>
          </a:lstStyle>
          <a:p>
            <a:pPr lvl="0"/>
            <a:r>
              <a:rPr lang="en-US" noProof="0"/>
              <a:t>Subtitle</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323850" y="1735138"/>
            <a:ext cx="1484710"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0" lvl="0" indent="-20002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078889" y="1735138"/>
            <a:ext cx="1484710"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0" lvl="0" indent="-20002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3834216" y="1735138"/>
            <a:ext cx="1484710"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0" lvl="0" indent="-20002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5588963" y="1735138"/>
            <a:ext cx="1484710"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0" lvl="0" indent="-20002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7335441" y="1735138"/>
            <a:ext cx="1484710"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0" lvl="0" indent="-200020" algn="ctr"/>
            <a:r>
              <a:rPr lang="en-US" noProof="0"/>
              <a:t>Click icon to add picture</a:t>
            </a:r>
          </a:p>
        </p:txBody>
      </p:sp>
      <p:cxnSp>
        <p:nvCxnSpPr>
          <p:cNvPr id="21" name="Straight Connector 20">
            <a:extLst>
              <a:ext uri="{FF2B5EF4-FFF2-40B4-BE49-F238E27FC236}">
                <a16:creationId xmlns:a16="http://schemas.microsoft.com/office/drawing/2014/main" id="{87D86403-5024-42AA-AAF6-0178CED4388A}"/>
              </a:ext>
              <a:ext uri="{C183D7F6-B498-43B3-948B-1728B52AA6E4}">
                <adec:decorative xmlns:adec="http://schemas.microsoft.com/office/drawing/2017/decorative" val="1"/>
              </a:ext>
            </a:extLst>
          </p:cNvPr>
          <p:cNvCxnSpPr>
            <a:cxnSpLocks/>
          </p:cNvCxnSpPr>
          <p:nvPr userDrawn="1"/>
        </p:nvCxnSpPr>
        <p:spPr>
          <a:xfrm>
            <a:off x="458560" y="4088814"/>
            <a:ext cx="135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369D12-1CDC-485F-BD17-E73ED8705DB2}"/>
              </a:ext>
              <a:ext uri="{C183D7F6-B498-43B3-948B-1728B52AA6E4}">
                <adec:decorative xmlns:adec="http://schemas.microsoft.com/office/drawing/2017/decorative" val="1"/>
              </a:ext>
            </a:extLst>
          </p:cNvPr>
          <p:cNvCxnSpPr>
            <a:cxnSpLocks/>
          </p:cNvCxnSpPr>
          <p:nvPr userDrawn="1"/>
        </p:nvCxnSpPr>
        <p:spPr>
          <a:xfrm>
            <a:off x="2146388" y="4088814"/>
            <a:ext cx="135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5789176-AF7C-40E0-8317-9587E076EAB4}"/>
              </a:ext>
              <a:ext uri="{C183D7F6-B498-43B3-948B-1728B52AA6E4}">
                <adec:decorative xmlns:adec="http://schemas.microsoft.com/office/drawing/2017/decorative" val="1"/>
              </a:ext>
            </a:extLst>
          </p:cNvPr>
          <p:cNvCxnSpPr>
            <a:cxnSpLocks/>
          </p:cNvCxnSpPr>
          <p:nvPr userDrawn="1"/>
        </p:nvCxnSpPr>
        <p:spPr>
          <a:xfrm>
            <a:off x="3901425" y="4088814"/>
            <a:ext cx="135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E53D6FE-9F85-4EB2-B1AE-F6072660A4D7}"/>
              </a:ext>
              <a:ext uri="{C183D7F6-B498-43B3-948B-1728B52AA6E4}">
                <adec:decorative xmlns:adec="http://schemas.microsoft.com/office/drawing/2017/decorative" val="1"/>
              </a:ext>
            </a:extLst>
          </p:cNvPr>
          <p:cNvCxnSpPr>
            <a:cxnSpLocks/>
          </p:cNvCxnSpPr>
          <p:nvPr userDrawn="1"/>
        </p:nvCxnSpPr>
        <p:spPr>
          <a:xfrm>
            <a:off x="5656463" y="4088814"/>
            <a:ext cx="135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4912F7E-85FB-44D7-AF61-A00BD643BA2A}"/>
              </a:ext>
              <a:ext uri="{C183D7F6-B498-43B3-948B-1728B52AA6E4}">
                <adec:decorative xmlns:adec="http://schemas.microsoft.com/office/drawing/2017/decorative" val="1"/>
              </a:ext>
            </a:extLst>
          </p:cNvPr>
          <p:cNvCxnSpPr>
            <a:cxnSpLocks/>
          </p:cNvCxnSpPr>
          <p:nvPr userDrawn="1"/>
        </p:nvCxnSpPr>
        <p:spPr>
          <a:xfrm>
            <a:off x="7411500" y="4088814"/>
            <a:ext cx="1350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6" name="Text Placeholder 5">
            <a:extLst>
              <a:ext uri="{FF2B5EF4-FFF2-40B4-BE49-F238E27FC236}">
                <a16:creationId xmlns:a16="http://schemas.microsoft.com/office/drawing/2014/main" id="{85348A95-1C77-4ED7-BD5B-13A0AD837EE3}"/>
              </a:ext>
            </a:extLst>
          </p:cNvPr>
          <p:cNvSpPr>
            <a:spLocks noGrp="1"/>
          </p:cNvSpPr>
          <p:nvPr>
            <p:ph type="body" sz="quarter" idx="12" hasCustomPrompt="1"/>
          </p:nvPr>
        </p:nvSpPr>
        <p:spPr>
          <a:xfrm>
            <a:off x="391060" y="4461291"/>
            <a:ext cx="1485000" cy="720000"/>
          </a:xfrm>
        </p:spPr>
        <p:txBody>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en-US" noProof="0"/>
              <a:t>Section Description</a:t>
            </a:r>
          </a:p>
        </p:txBody>
      </p:sp>
      <p:sp>
        <p:nvSpPr>
          <p:cNvPr id="27" name="Text Placeholder 5">
            <a:extLst>
              <a:ext uri="{FF2B5EF4-FFF2-40B4-BE49-F238E27FC236}">
                <a16:creationId xmlns:a16="http://schemas.microsoft.com/office/drawing/2014/main" id="{A9F9867D-176E-4186-95D8-4DEA8EF79AEC}"/>
              </a:ext>
            </a:extLst>
          </p:cNvPr>
          <p:cNvSpPr>
            <a:spLocks noGrp="1"/>
          </p:cNvSpPr>
          <p:nvPr>
            <p:ph type="body" sz="quarter" idx="46" hasCustomPrompt="1"/>
          </p:nvPr>
        </p:nvSpPr>
        <p:spPr>
          <a:xfrm>
            <a:off x="5612057" y="4430331"/>
            <a:ext cx="1485000" cy="720000"/>
          </a:xfrm>
        </p:spPr>
        <p:txBody>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en-US" noProof="0"/>
              <a:t>Section Description</a:t>
            </a:r>
          </a:p>
        </p:txBody>
      </p:sp>
      <p:sp>
        <p:nvSpPr>
          <p:cNvPr id="28" name="Text Placeholder 5">
            <a:extLst>
              <a:ext uri="{FF2B5EF4-FFF2-40B4-BE49-F238E27FC236}">
                <a16:creationId xmlns:a16="http://schemas.microsoft.com/office/drawing/2014/main" id="{6BDC02D3-7E63-4EA0-A91E-8A4AC0F13B73}"/>
              </a:ext>
            </a:extLst>
          </p:cNvPr>
          <p:cNvSpPr>
            <a:spLocks noGrp="1"/>
          </p:cNvSpPr>
          <p:nvPr>
            <p:ph type="body" sz="quarter" idx="47" hasCustomPrompt="1"/>
          </p:nvPr>
        </p:nvSpPr>
        <p:spPr>
          <a:xfrm>
            <a:off x="3888962" y="4457200"/>
            <a:ext cx="1485000" cy="720000"/>
          </a:xfrm>
        </p:spPr>
        <p:txBody>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en-US" noProof="0"/>
              <a:t>Section Description</a:t>
            </a:r>
          </a:p>
        </p:txBody>
      </p:sp>
      <p:sp>
        <p:nvSpPr>
          <p:cNvPr id="29" name="Text Placeholder 5">
            <a:extLst>
              <a:ext uri="{FF2B5EF4-FFF2-40B4-BE49-F238E27FC236}">
                <a16:creationId xmlns:a16="http://schemas.microsoft.com/office/drawing/2014/main" id="{A1B8463C-4BD5-420A-BACA-2D48D15EB64B}"/>
              </a:ext>
            </a:extLst>
          </p:cNvPr>
          <p:cNvSpPr>
            <a:spLocks noGrp="1"/>
          </p:cNvSpPr>
          <p:nvPr>
            <p:ph type="body" sz="quarter" idx="48" hasCustomPrompt="1"/>
          </p:nvPr>
        </p:nvSpPr>
        <p:spPr>
          <a:xfrm>
            <a:off x="2140011" y="4430331"/>
            <a:ext cx="1485000" cy="720000"/>
          </a:xfrm>
        </p:spPr>
        <p:txBody>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en-US" noProof="0"/>
              <a:t>Section Description</a:t>
            </a:r>
          </a:p>
        </p:txBody>
      </p:sp>
      <p:sp>
        <p:nvSpPr>
          <p:cNvPr id="30" name="Text Placeholder 5">
            <a:extLst>
              <a:ext uri="{FF2B5EF4-FFF2-40B4-BE49-F238E27FC236}">
                <a16:creationId xmlns:a16="http://schemas.microsoft.com/office/drawing/2014/main" id="{D9F77E3C-3520-4D32-9095-BAE8B02F94A1}"/>
              </a:ext>
            </a:extLst>
          </p:cNvPr>
          <p:cNvSpPr>
            <a:spLocks noGrp="1"/>
          </p:cNvSpPr>
          <p:nvPr>
            <p:ph type="body" sz="quarter" idx="49" hasCustomPrompt="1"/>
          </p:nvPr>
        </p:nvSpPr>
        <p:spPr>
          <a:xfrm>
            <a:off x="7335151" y="4430331"/>
            <a:ext cx="1485000" cy="720000"/>
          </a:xfrm>
        </p:spPr>
        <p:txBody>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en-US" noProof="0"/>
              <a:t>Section Description</a:t>
            </a:r>
          </a:p>
        </p:txBody>
      </p:sp>
    </p:spTree>
    <p:extLst>
      <p:ext uri="{BB962C8B-B14F-4D97-AF65-F5344CB8AC3E}">
        <p14:creationId xmlns:p14="http://schemas.microsoft.com/office/powerpoint/2010/main" val="76428474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324000" y="0"/>
            <a:ext cx="4104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510548" y="5657855"/>
            <a:ext cx="3730909" cy="707513"/>
          </a:xfrm>
        </p:spPr>
        <p:txBody>
          <a:bodyPr/>
          <a:lstStyle>
            <a:lvl1pPr marL="0" indent="0">
              <a:buNone/>
              <a:defRPr sz="135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324000" y="6365368"/>
            <a:ext cx="4104000" cy="412431"/>
          </a:xfrm>
        </p:spPr>
        <p:txBody>
          <a:bodyPr/>
          <a:lstStyle/>
          <a:p>
            <a:r>
              <a:rPr lang="en-US" noProof="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324000" y="1"/>
            <a:ext cx="4104000" cy="3714747"/>
          </a:xfr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825"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10548" y="3981455"/>
            <a:ext cx="3730909" cy="1343025"/>
          </a:xfrm>
        </p:spPr>
        <p:txBody>
          <a:bodyPr vert="horz" lIns="0" tIns="0" rIns="0" bIns="0" rtlCol="0" anchor="b">
            <a:noAutofit/>
          </a:bodyPr>
          <a:lstStyle>
            <a:lvl1pPr>
              <a:defRPr lang="en-ZA" sz="27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4716002" y="4130531"/>
            <a:ext cx="1350000" cy="36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4716002" y="4764931"/>
            <a:ext cx="1350000" cy="720000"/>
          </a:xfrm>
        </p:spPr>
        <p:txBody>
          <a:bodyPr/>
          <a:lstStyle>
            <a:lvl1pPr marL="0" indent="0" algn="ctr">
              <a:buNone/>
              <a:defRPr sz="105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6151895" y="4130531"/>
            <a:ext cx="1350000" cy="36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6151895" y="4764931"/>
            <a:ext cx="1350000" cy="720000"/>
          </a:xfrm>
        </p:spPr>
        <p:txBody>
          <a:bodyPr/>
          <a:lstStyle>
            <a:lvl1pPr marL="0" indent="0" algn="ctr">
              <a:buNone/>
              <a:defRPr sz="105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7587789" y="4130531"/>
            <a:ext cx="1350000" cy="36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7587789" y="4764931"/>
            <a:ext cx="1350000" cy="720000"/>
          </a:xfrm>
        </p:spPr>
        <p:txBody>
          <a:bodyPr/>
          <a:lstStyle>
            <a:lvl1pPr marL="0" indent="0" algn="ctr">
              <a:buNone/>
              <a:defRPr sz="1050">
                <a:solidFill>
                  <a:schemeClr val="tx1">
                    <a:lumMod val="75000"/>
                    <a:lumOff val="25000"/>
                  </a:schemeClr>
                </a:solidFill>
              </a:defRPr>
            </a:lvl1pPr>
          </a:lstStyle>
          <a:p>
            <a:pPr lvl="0"/>
            <a:r>
              <a:rPr lang="en-US" noProof="0"/>
              <a:t>Bullet Description</a:t>
            </a:r>
          </a:p>
        </p:txBody>
      </p:sp>
      <p:pic>
        <p:nvPicPr>
          <p:cNvPr id="20" name="Picture 19" descr="A picture containing clipart&#10;&#10;Description automatically generated">
            <a:extLst>
              <a:ext uri="{FF2B5EF4-FFF2-40B4-BE49-F238E27FC236}">
                <a16:creationId xmlns:a16="http://schemas.microsoft.com/office/drawing/2014/main" id="{BCFC6BAE-AFCC-4618-808E-D1747DB396D7}"/>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7213110" y="332165"/>
            <a:ext cx="1724681" cy="806170"/>
          </a:xfrm>
          <a:prstGeom prst="rect">
            <a:avLst/>
          </a:prstGeom>
        </p:spPr>
      </p:pic>
    </p:spTree>
    <p:extLst>
      <p:ext uri="{BB962C8B-B14F-4D97-AF65-F5344CB8AC3E}">
        <p14:creationId xmlns:p14="http://schemas.microsoft.com/office/powerpoint/2010/main" val="107170270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324000" y="0"/>
            <a:ext cx="4104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510548" y="5657855"/>
            <a:ext cx="3730909" cy="707513"/>
          </a:xfrm>
        </p:spPr>
        <p:txBody>
          <a:bodyPr/>
          <a:lstStyle>
            <a:lvl1pPr marL="0" indent="0">
              <a:buNone/>
              <a:defRPr sz="135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324000" y="1"/>
            <a:ext cx="4104000" cy="3714747"/>
          </a:xfr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825"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10548" y="3981455"/>
            <a:ext cx="3730909" cy="1343025"/>
          </a:xfrm>
        </p:spPr>
        <p:txBody>
          <a:bodyPr vert="horz" lIns="0" tIns="0" rIns="0" bIns="0" rtlCol="0" anchor="b">
            <a:noAutofit/>
          </a:bodyPr>
          <a:lstStyle>
            <a:lvl1pPr>
              <a:defRPr lang="en-ZA" sz="27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5308933" y="5010963"/>
            <a:ext cx="1350000" cy="36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5308933" y="5645363"/>
            <a:ext cx="1350000" cy="720000"/>
          </a:xfrm>
        </p:spPr>
        <p:txBody>
          <a:bodyPr/>
          <a:lstStyle>
            <a:lvl1pPr marL="0" indent="0" algn="ctr">
              <a:buNone/>
              <a:defRPr sz="105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7052008" y="5010963"/>
            <a:ext cx="1350000" cy="36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7052008" y="5645363"/>
            <a:ext cx="1350000" cy="720000"/>
          </a:xfrm>
        </p:spPr>
        <p:txBody>
          <a:bodyPr/>
          <a:lstStyle>
            <a:lvl1pPr marL="0" indent="0" algn="ctr">
              <a:buNone/>
              <a:defRPr sz="105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5308933" y="2360347"/>
            <a:ext cx="1350000" cy="36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5308933" y="2994747"/>
            <a:ext cx="1350000" cy="720000"/>
          </a:xfrm>
        </p:spPr>
        <p:txBody>
          <a:bodyPr/>
          <a:lstStyle>
            <a:lvl1pPr marL="0" indent="0" algn="ctr">
              <a:buNone/>
              <a:defRPr sz="105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7052008" y="2360347"/>
            <a:ext cx="1350000" cy="36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7052008" y="2994747"/>
            <a:ext cx="1350000" cy="720000"/>
          </a:xfrm>
        </p:spPr>
        <p:txBody>
          <a:bodyPr/>
          <a:lstStyle>
            <a:lvl1pPr marL="0" indent="0" algn="ctr">
              <a:buNone/>
              <a:defRPr sz="1050">
                <a:solidFill>
                  <a:schemeClr val="tx1">
                    <a:lumMod val="75000"/>
                    <a:lumOff val="25000"/>
                  </a:schemeClr>
                </a:solidFill>
              </a:defRPr>
            </a:lvl1pPr>
          </a:lstStyle>
          <a:p>
            <a:pPr lvl="0"/>
            <a:r>
              <a:rPr lang="en-US" noProof="0"/>
              <a:t>Bullet Description</a:t>
            </a:r>
          </a:p>
        </p:txBody>
      </p:sp>
      <p:pic>
        <p:nvPicPr>
          <p:cNvPr id="18" name="Picture 17" descr="A picture containing clipart&#10;&#10;Description automatically generated">
            <a:extLst>
              <a:ext uri="{FF2B5EF4-FFF2-40B4-BE49-F238E27FC236}">
                <a16:creationId xmlns:a16="http://schemas.microsoft.com/office/drawing/2014/main" id="{DE7718B6-E7A3-45E7-959A-CA6960B3A48E}"/>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7213110" y="332165"/>
            <a:ext cx="1724681" cy="806170"/>
          </a:xfrm>
          <a:prstGeom prst="rect">
            <a:avLst/>
          </a:prstGeom>
        </p:spPr>
      </p:pic>
    </p:spTree>
    <p:extLst>
      <p:ext uri="{BB962C8B-B14F-4D97-AF65-F5344CB8AC3E}">
        <p14:creationId xmlns:p14="http://schemas.microsoft.com/office/powerpoint/2010/main" val="132942615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324000" y="432000"/>
            <a:ext cx="8505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324000" y="1008000"/>
            <a:ext cx="8505000" cy="360000"/>
          </a:xfrm>
        </p:spPr>
        <p:txBody>
          <a:bodyPr/>
          <a:lstStyle>
            <a:lvl1pPr marL="0" indent="0">
              <a:buNone/>
              <a:defRPr/>
            </a:lvl1pPr>
            <a:lvl2pPr marL="200020" indent="0">
              <a:buNone/>
              <a:defRPr/>
            </a:lvl2pPr>
            <a:lvl3pPr marL="407184" indent="0">
              <a:buNone/>
              <a:defRPr/>
            </a:lvl3pPr>
            <a:lvl4pPr marL="607204" indent="0">
              <a:buNone/>
              <a:defRPr/>
            </a:lvl4pPr>
            <a:lvl5pPr marL="807224"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1673812" y="4637931"/>
            <a:ext cx="1485000" cy="720000"/>
          </a:xfrm>
        </p:spPr>
        <p:txBody>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Add a footer</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3833624" y="4637931"/>
            <a:ext cx="1485000" cy="720000"/>
          </a:xfrm>
        </p:spPr>
        <p:txBody>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5993435" y="4637931"/>
            <a:ext cx="1485000" cy="720000"/>
          </a:xfrm>
        </p:spPr>
        <p:txBody>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1673812" y="4003531"/>
            <a:ext cx="1485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3833624" y="4003531"/>
            <a:ext cx="1485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5993435" y="4003531"/>
            <a:ext cx="1485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pic>
        <p:nvPicPr>
          <p:cNvPr id="13" name="Picture 12" descr="A picture containing clipart&#10;&#10;Description automatically generated">
            <a:extLst>
              <a:ext uri="{FF2B5EF4-FFF2-40B4-BE49-F238E27FC236}">
                <a16:creationId xmlns:a16="http://schemas.microsoft.com/office/drawing/2014/main" id="{FE74F517-D8DB-4F4A-9636-839954D91DB7}"/>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7420800" y="281970"/>
            <a:ext cx="1399200" cy="654030"/>
          </a:xfrm>
          <a:prstGeom prst="rect">
            <a:avLst/>
          </a:prstGeom>
        </p:spPr>
      </p:pic>
    </p:spTree>
    <p:extLst>
      <p:ext uri="{BB962C8B-B14F-4D97-AF65-F5344CB8AC3E}">
        <p14:creationId xmlns:p14="http://schemas.microsoft.com/office/powerpoint/2010/main" val="2488781904"/>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342577" y="2701131"/>
            <a:ext cx="3085425"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5743577" y="2701131"/>
            <a:ext cx="3085425"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344809" y="1728000"/>
            <a:ext cx="3092190" cy="735800"/>
          </a:xfrm>
          <a:noFill/>
        </p:spPr>
        <p:txBody>
          <a:bodyPr anchor="t"/>
          <a:lstStyle>
            <a:lvl1pPr marL="0" indent="0" algn="l">
              <a:buNone/>
              <a:defRPr sz="4050">
                <a:solidFill>
                  <a:schemeClr val="accent1"/>
                </a:solidFill>
                <a:latin typeface="+mj-lt"/>
              </a:defRPr>
            </a:lvl1pPr>
            <a:lvl2pPr marL="200020" indent="0">
              <a:buNone/>
              <a:defRPr/>
            </a:lvl2pPr>
            <a:lvl3pPr marL="407184" indent="0">
              <a:buNone/>
              <a:defRPr/>
            </a:lvl3pPr>
            <a:lvl4pPr marL="607204" indent="0">
              <a:buNone/>
              <a:defRPr/>
            </a:lvl4pPr>
            <a:lvl5pPr marL="807224"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5741823" y="1722439"/>
            <a:ext cx="3078328" cy="735749"/>
          </a:xfrm>
        </p:spPr>
        <p:txBody>
          <a:bodyPr anchor="t"/>
          <a:lstStyle>
            <a:lvl1pPr marL="0" indent="0">
              <a:buNone/>
              <a:defRPr sz="405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323852" y="1008000"/>
            <a:ext cx="8504635" cy="360000"/>
          </a:xfrm>
        </p:spPr>
        <p:txBody>
          <a:bodyPr/>
          <a:lstStyle>
            <a:lvl1pPr marL="0" indent="0">
              <a:buNone/>
              <a:defRPr/>
            </a:lvl1pPr>
            <a:lvl2pPr marL="200020" indent="0">
              <a:buNone/>
              <a:defRPr/>
            </a:lvl2pPr>
            <a:lvl3pPr marL="407184" indent="0">
              <a:buNone/>
              <a:defRPr/>
            </a:lvl3pPr>
            <a:lvl4pPr marL="607204" indent="0">
              <a:buNone/>
              <a:defRPr/>
            </a:lvl4pPr>
            <a:lvl5pPr marL="807224" indent="0">
              <a:buNone/>
              <a:defRPr/>
            </a:lvl5pPr>
          </a:lstStyle>
          <a:p>
            <a:pPr lvl="0"/>
            <a:r>
              <a:rPr lang="en-US" noProof="0"/>
              <a:t>Subtitle</a:t>
            </a:r>
          </a:p>
        </p:txBody>
      </p:sp>
      <p:pic>
        <p:nvPicPr>
          <p:cNvPr id="12" name="Picture 11" descr="A picture containing clipart&#10;&#10;Description automatically generated">
            <a:extLst>
              <a:ext uri="{FF2B5EF4-FFF2-40B4-BE49-F238E27FC236}">
                <a16:creationId xmlns:a16="http://schemas.microsoft.com/office/drawing/2014/main" id="{6D6B80DB-8F64-49E1-AD43-6B35DAF75A5A}"/>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7420800" y="281970"/>
            <a:ext cx="1399200" cy="654030"/>
          </a:xfrm>
          <a:prstGeom prst="rect">
            <a:avLst/>
          </a:prstGeom>
        </p:spPr>
      </p:pic>
    </p:spTree>
    <p:extLst>
      <p:ext uri="{BB962C8B-B14F-4D97-AF65-F5344CB8AC3E}">
        <p14:creationId xmlns:p14="http://schemas.microsoft.com/office/powerpoint/2010/main" val="155208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F0E095F6-42E6-4FF2-82A9-7F4DFA40466D}" type="datetimeFigureOut">
              <a:rPr lang="en-US" smtClean="0"/>
              <a:t>9/12/2022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668032" y="1593152"/>
            <a:ext cx="3261049" cy="4348065"/>
          </a:xfrm>
          <a:prstGeom prst="ellipse">
            <a:avLst/>
          </a:prstGeom>
          <a:solidFill>
            <a:schemeClr val="tx1">
              <a:alpha val="10000"/>
            </a:schemeClr>
          </a:solidFill>
        </p:spPr>
        <p:txBody>
          <a:bodyPr anchor="ctr"/>
          <a:lstStyle>
            <a:lvl1pPr marL="0" indent="0" algn="ctr">
              <a:buNone/>
              <a:defRPr sz="1350">
                <a:solidFill>
                  <a:schemeClr val="tx1">
                    <a:lumMod val="75000"/>
                    <a:lumOff val="25000"/>
                  </a:schemeClr>
                </a:solidFill>
                <a:latin typeface="+mn-lt"/>
              </a:defRPr>
            </a:lvl1pPr>
            <a:lvl2pPr marL="200020" indent="0">
              <a:buNone/>
              <a:defRPr/>
            </a:lvl2pPr>
            <a:lvl3pPr marL="407184" indent="0">
              <a:buNone/>
              <a:defRPr/>
            </a:lvl3pPr>
            <a:lvl4pPr marL="607204" indent="0">
              <a:buNone/>
              <a:defRPr/>
            </a:lvl4pPr>
            <a:lvl5pPr marL="807224"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3554500" y="1767889"/>
            <a:ext cx="2998943"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350" dirty="0">
                <a:solidFill>
                  <a:schemeClr val="tx1">
                    <a:lumMod val="75000"/>
                    <a:lumOff val="25000"/>
                  </a:schemeClr>
                </a:solidFill>
              </a:defRPr>
            </a:lvl1pPr>
          </a:lstStyle>
          <a:p>
            <a:pPr marL="200020" lvl="0" indent="-20002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6178863" y="2207063"/>
            <a:ext cx="2340179"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350" dirty="0">
                <a:solidFill>
                  <a:schemeClr val="tx1">
                    <a:lumMod val="75000"/>
                    <a:lumOff val="25000"/>
                  </a:schemeClr>
                </a:solidFill>
              </a:defRPr>
            </a:lvl1pPr>
          </a:lstStyle>
          <a:p>
            <a:pPr marL="200020" lvl="0" indent="-20002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244197" y="2205688"/>
            <a:ext cx="2108714" cy="1440000"/>
          </a:xfrm>
          <a:prstGeom prst="rect">
            <a:avLst/>
          </a:prstGeom>
          <a:noFill/>
        </p:spPr>
        <p:txBody>
          <a:bodyPr anchor="b"/>
          <a:lstStyle>
            <a:lvl1pPr marL="0" indent="0" algn="ctr">
              <a:spcBef>
                <a:spcPts val="0"/>
              </a:spcBef>
              <a:spcAft>
                <a:spcPts val="0"/>
              </a:spcAft>
              <a:buNone/>
              <a:defRPr sz="4950">
                <a:solidFill>
                  <a:schemeClr val="tx1">
                    <a:lumMod val="75000"/>
                    <a:lumOff val="25000"/>
                  </a:schemeClr>
                </a:solidFill>
                <a:latin typeface="+mj-lt"/>
              </a:defRPr>
            </a:lvl1pPr>
            <a:lvl2pPr marL="200020" indent="0">
              <a:buNone/>
              <a:defRPr/>
            </a:lvl2pPr>
            <a:lvl3pPr marL="407184" indent="0">
              <a:buNone/>
              <a:defRPr/>
            </a:lvl3pPr>
            <a:lvl4pPr marL="607204" indent="0">
              <a:buNone/>
              <a:defRPr/>
            </a:lvl4pPr>
            <a:lvl5pPr marL="807224"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3999613" y="2205688"/>
            <a:ext cx="2108714" cy="1440000"/>
          </a:xfrm>
          <a:prstGeom prst="rect">
            <a:avLst/>
          </a:prstGeom>
          <a:noFill/>
        </p:spPr>
        <p:txBody>
          <a:bodyPr vert="horz" lIns="0" tIns="0" rIns="0" bIns="0" rtlCol="0" anchor="b">
            <a:noAutofit/>
          </a:bodyPr>
          <a:lstStyle>
            <a:lvl1pPr marL="0" indent="0" algn="ctr">
              <a:spcBef>
                <a:spcPts val="0"/>
              </a:spcBef>
              <a:spcAft>
                <a:spcPts val="0"/>
              </a:spcAft>
              <a:buNone/>
              <a:defRPr lang="en-ZA" sz="4950" dirty="0">
                <a:solidFill>
                  <a:schemeClr val="tx1">
                    <a:lumMod val="75000"/>
                    <a:lumOff val="25000"/>
                  </a:schemeClr>
                </a:solidFill>
                <a:latin typeface="+mj-lt"/>
              </a:defRPr>
            </a:lvl1pPr>
          </a:lstStyle>
          <a:p>
            <a:pPr marL="200020" lvl="0" indent="-20002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6410326" y="2205688"/>
            <a:ext cx="1947782" cy="1440000"/>
          </a:xfrm>
          <a:prstGeom prst="rect">
            <a:avLst/>
          </a:prstGeom>
          <a:noFill/>
        </p:spPr>
        <p:txBody>
          <a:bodyPr vert="horz" lIns="0" tIns="0" rIns="0" bIns="0" rtlCol="0" anchor="b">
            <a:noAutofit/>
          </a:bodyPr>
          <a:lstStyle>
            <a:lvl1pPr marL="0" indent="0" algn="ctr">
              <a:spcBef>
                <a:spcPts val="0"/>
              </a:spcBef>
              <a:spcAft>
                <a:spcPts val="0"/>
              </a:spcAft>
              <a:buNone/>
              <a:defRPr lang="en-ZA" sz="4950" dirty="0">
                <a:solidFill>
                  <a:schemeClr val="tx1">
                    <a:lumMod val="75000"/>
                    <a:lumOff val="25000"/>
                  </a:schemeClr>
                </a:solidFill>
                <a:latin typeface="+mj-lt"/>
              </a:defRPr>
            </a:lvl1pPr>
          </a:lstStyle>
          <a:p>
            <a:pPr marL="200020" lvl="0" indent="-20002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1556054" y="4243333"/>
            <a:ext cx="1485000" cy="720000"/>
          </a:xfrm>
        </p:spPr>
        <p:txBody>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4311469" y="4243333"/>
            <a:ext cx="1485000" cy="720000"/>
          </a:xfrm>
        </p:spPr>
        <p:txBody>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6606450" y="4243333"/>
            <a:ext cx="1485000" cy="720000"/>
          </a:xfrm>
        </p:spPr>
        <p:txBody>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323852" y="1008000"/>
            <a:ext cx="8504635" cy="360000"/>
          </a:xfrm>
        </p:spPr>
        <p:txBody>
          <a:bodyPr/>
          <a:lstStyle>
            <a:lvl1pPr marL="0" indent="0">
              <a:buNone/>
              <a:defRPr/>
            </a:lvl1pPr>
            <a:lvl2pPr marL="200020" indent="0">
              <a:buNone/>
              <a:defRPr/>
            </a:lvl2pPr>
            <a:lvl3pPr marL="407184" indent="0">
              <a:buNone/>
              <a:defRPr/>
            </a:lvl3pPr>
            <a:lvl4pPr marL="607204" indent="0">
              <a:buNone/>
              <a:defRPr/>
            </a:lvl4pPr>
            <a:lvl5pPr marL="807224" indent="0">
              <a:buNone/>
              <a:defRPr/>
            </a:lvl5pPr>
          </a:lstStyle>
          <a:p>
            <a:pPr lvl="0"/>
            <a:r>
              <a:rPr lang="en-US" noProof="0"/>
              <a:t>Subtitle</a:t>
            </a:r>
          </a:p>
        </p:txBody>
      </p:sp>
      <p:pic>
        <p:nvPicPr>
          <p:cNvPr id="19" name="Picture 18" descr="A picture containing clipart&#10;&#10;Description automatically generated">
            <a:extLst>
              <a:ext uri="{FF2B5EF4-FFF2-40B4-BE49-F238E27FC236}">
                <a16:creationId xmlns:a16="http://schemas.microsoft.com/office/drawing/2014/main" id="{2AF56BB9-4EEF-4479-BF99-6289A105690E}"/>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7420800" y="281970"/>
            <a:ext cx="1399200" cy="654030"/>
          </a:xfrm>
          <a:prstGeom prst="rect">
            <a:avLst/>
          </a:prstGeom>
        </p:spPr>
      </p:pic>
    </p:spTree>
    <p:extLst>
      <p:ext uri="{BB962C8B-B14F-4D97-AF65-F5344CB8AC3E}">
        <p14:creationId xmlns:p14="http://schemas.microsoft.com/office/powerpoint/2010/main" val="1606155761"/>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pic>
        <p:nvPicPr>
          <p:cNvPr id="9" name="Picture 8" descr="A picture containing clipart&#10;&#10;Description automatically generated">
            <a:extLst>
              <a:ext uri="{FF2B5EF4-FFF2-40B4-BE49-F238E27FC236}">
                <a16:creationId xmlns:a16="http://schemas.microsoft.com/office/drawing/2014/main" id="{10C899D6-7DD8-4F1B-B8CB-B47547DA4DF6}"/>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7420800" y="281970"/>
            <a:ext cx="1399200" cy="654030"/>
          </a:xfrm>
          <a:prstGeom prst="rect">
            <a:avLst/>
          </a:prstGeom>
        </p:spPr>
      </p:pic>
    </p:spTree>
    <p:extLst>
      <p:ext uri="{BB962C8B-B14F-4D97-AF65-F5344CB8AC3E}">
        <p14:creationId xmlns:p14="http://schemas.microsoft.com/office/powerpoint/2010/main" val="121822567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324000" y="432000"/>
            <a:ext cx="8505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324000" y="1728000"/>
            <a:ext cx="4104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4725000" y="1728000"/>
            <a:ext cx="4104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Add a footer</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pic>
        <p:nvPicPr>
          <p:cNvPr id="10" name="Picture 9" descr="A picture containing clipart&#10;&#10;Description automatically generated">
            <a:extLst>
              <a:ext uri="{FF2B5EF4-FFF2-40B4-BE49-F238E27FC236}">
                <a16:creationId xmlns:a16="http://schemas.microsoft.com/office/drawing/2014/main" id="{7486D527-9222-4404-AECA-5DA2A4C561BC}"/>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7420800" y="281970"/>
            <a:ext cx="1399200" cy="654030"/>
          </a:xfrm>
          <a:prstGeom prst="rect">
            <a:avLst/>
          </a:prstGeom>
        </p:spPr>
      </p:pic>
    </p:spTree>
    <p:extLst>
      <p:ext uri="{BB962C8B-B14F-4D97-AF65-F5344CB8AC3E}">
        <p14:creationId xmlns:p14="http://schemas.microsoft.com/office/powerpoint/2010/main" val="412634630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324000" y="432000"/>
            <a:ext cx="8505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324000" y="2210852"/>
            <a:ext cx="4104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4725000" y="2210852"/>
            <a:ext cx="4104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Add a footer</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337013" y="2159999"/>
            <a:ext cx="31605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4734527" y="2159999"/>
            <a:ext cx="316057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324000" y="1654025"/>
            <a:ext cx="4104000" cy="455122"/>
          </a:xfrm>
        </p:spPr>
        <p:txBody>
          <a:bodyPr anchor="b"/>
          <a:lstStyle>
            <a:lvl1pPr marL="0" indent="0">
              <a:buNone/>
              <a:defRPr sz="1500" b="1">
                <a:solidFill>
                  <a:schemeClr val="tx1"/>
                </a:solidFill>
                <a:latin typeface="+mj-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4734527" y="1654025"/>
            <a:ext cx="4094475" cy="455122"/>
          </a:xfrm>
        </p:spPr>
        <p:txBody>
          <a:bodyPr anchor="b"/>
          <a:lstStyle>
            <a:lvl1pPr marL="0" indent="0">
              <a:buNone/>
              <a:defRPr sz="1500" b="1">
                <a:solidFill>
                  <a:schemeClr val="tx1"/>
                </a:solidFill>
                <a:latin typeface="+mj-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noProof="0"/>
              <a:t>Edit Master text styles</a:t>
            </a:r>
          </a:p>
        </p:txBody>
      </p:sp>
      <p:pic>
        <p:nvPicPr>
          <p:cNvPr id="17" name="Picture 16" descr="A picture containing clipart&#10;&#10;Description automatically generated">
            <a:extLst>
              <a:ext uri="{FF2B5EF4-FFF2-40B4-BE49-F238E27FC236}">
                <a16:creationId xmlns:a16="http://schemas.microsoft.com/office/drawing/2014/main" id="{E611375E-801D-4A9D-BDDF-EC3E9AC388B5}"/>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7420800" y="281970"/>
            <a:ext cx="1399200" cy="654030"/>
          </a:xfrm>
          <a:prstGeom prst="rect">
            <a:avLst/>
          </a:prstGeom>
        </p:spPr>
      </p:pic>
    </p:spTree>
    <p:extLst>
      <p:ext uri="{BB962C8B-B14F-4D97-AF65-F5344CB8AC3E}">
        <p14:creationId xmlns:p14="http://schemas.microsoft.com/office/powerpoint/2010/main" val="967436154"/>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324000" y="2448000"/>
            <a:ext cx="2700000" cy="3631338"/>
          </a:xfrm>
          <a:solidFill>
            <a:schemeClr val="tx1">
              <a:alpha val="8000"/>
            </a:schemeClr>
          </a:solidFill>
          <a:ln>
            <a:solidFill>
              <a:schemeClr val="bg1">
                <a:lumMod val="85000"/>
              </a:schemeClr>
            </a:solidFill>
          </a:ln>
        </p:spPr>
        <p:txBody>
          <a:bodyPr lIns="136800" tIns="252000" rIns="136800"/>
          <a:lstStyle>
            <a:lvl1pPr marL="200020" indent="-20002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3226500" y="2448000"/>
            <a:ext cx="2700000" cy="3631338"/>
          </a:xfrm>
          <a:solidFill>
            <a:schemeClr val="tx1">
              <a:alpha val="8000"/>
            </a:schemeClr>
          </a:solidFill>
          <a:ln>
            <a:solidFill>
              <a:schemeClr val="bg1">
                <a:lumMod val="85000"/>
              </a:schemeClr>
            </a:solidFill>
          </a:ln>
        </p:spPr>
        <p:txBody>
          <a:bodyPr lIns="136800" tIns="252000" rIns="136800"/>
          <a:lstStyle>
            <a:lvl1pPr marL="200020" indent="-20002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6129000" y="2448000"/>
            <a:ext cx="2700000" cy="3631338"/>
          </a:xfrm>
          <a:solidFill>
            <a:schemeClr val="tx1">
              <a:alpha val="8000"/>
            </a:schemeClr>
          </a:solidFill>
          <a:ln>
            <a:solidFill>
              <a:schemeClr val="bg1">
                <a:lumMod val="85000"/>
              </a:schemeClr>
            </a:solidFill>
          </a:ln>
        </p:spPr>
        <p:txBody>
          <a:bodyPr lIns="136800" tIns="252000" rIns="136800"/>
          <a:lstStyle>
            <a:lvl1pPr marL="200020" indent="-20002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324000" y="432000"/>
            <a:ext cx="8505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324000" y="1728000"/>
            <a:ext cx="2700000" cy="720000"/>
          </a:xfrm>
          <a:solidFill>
            <a:schemeClr val="accent2"/>
          </a:solidFill>
          <a:ln w="28575">
            <a:no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3226500" y="1728000"/>
            <a:ext cx="2700000" cy="720000"/>
          </a:xfrm>
          <a:solidFill>
            <a:schemeClr val="accent2"/>
          </a:solidFill>
          <a:ln w="28575">
            <a:no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6129000" y="1728000"/>
            <a:ext cx="2700000" cy="720000"/>
          </a:xfrm>
          <a:solidFill>
            <a:schemeClr val="accent2"/>
          </a:solidFill>
          <a:ln w="28575">
            <a:no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323852" y="1008000"/>
            <a:ext cx="8504635" cy="360000"/>
          </a:xfrm>
        </p:spPr>
        <p:txBody>
          <a:bodyPr/>
          <a:lstStyle>
            <a:lvl1pPr marL="0" indent="0">
              <a:buNone/>
              <a:defRPr/>
            </a:lvl1pPr>
            <a:lvl2pPr marL="200020" indent="0">
              <a:buNone/>
              <a:defRPr/>
            </a:lvl2pPr>
            <a:lvl3pPr marL="407184" indent="0">
              <a:buNone/>
              <a:defRPr/>
            </a:lvl3pPr>
            <a:lvl4pPr marL="607204" indent="0">
              <a:buNone/>
              <a:defRPr/>
            </a:lvl4pPr>
            <a:lvl5pPr marL="807224" indent="0">
              <a:buNone/>
              <a:defRPr/>
            </a:lvl5pPr>
          </a:lstStyle>
          <a:p>
            <a:pPr lvl="0"/>
            <a:r>
              <a:rPr lang="en-US" noProof="0"/>
              <a:t>Subtitle</a:t>
            </a:r>
          </a:p>
        </p:txBody>
      </p:sp>
      <p:pic>
        <p:nvPicPr>
          <p:cNvPr id="15" name="Picture 14" descr="A picture containing clipart&#10;&#10;Description automatically generated">
            <a:extLst>
              <a:ext uri="{FF2B5EF4-FFF2-40B4-BE49-F238E27FC236}">
                <a16:creationId xmlns:a16="http://schemas.microsoft.com/office/drawing/2014/main" id="{1D56BEC4-64F4-401A-B325-0547C256E57D}"/>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7420800" y="281970"/>
            <a:ext cx="1399200" cy="654030"/>
          </a:xfrm>
          <a:prstGeom prst="rect">
            <a:avLst/>
          </a:prstGeom>
        </p:spPr>
      </p:pic>
    </p:spTree>
    <p:extLst>
      <p:ext uri="{BB962C8B-B14F-4D97-AF65-F5344CB8AC3E}">
        <p14:creationId xmlns:p14="http://schemas.microsoft.com/office/powerpoint/2010/main" val="598645113"/>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324000" y="432000"/>
            <a:ext cx="8505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323852" y="1008000"/>
            <a:ext cx="8504635" cy="360000"/>
          </a:xfrm>
        </p:spPr>
        <p:txBody>
          <a:bodyPr/>
          <a:lstStyle>
            <a:lvl1pPr marL="0" indent="0">
              <a:buNone/>
              <a:defRPr/>
            </a:lvl1pPr>
            <a:lvl2pPr marL="200020" indent="0">
              <a:buNone/>
              <a:defRPr/>
            </a:lvl2pPr>
            <a:lvl3pPr marL="407184" indent="0">
              <a:buNone/>
              <a:defRPr/>
            </a:lvl3pPr>
            <a:lvl4pPr marL="607204" indent="0">
              <a:buNone/>
              <a:defRPr/>
            </a:lvl4pPr>
            <a:lvl5pPr marL="807224"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323850" y="4113808"/>
            <a:ext cx="1215000" cy="783544"/>
          </a:xfrm>
        </p:spPr>
        <p:txBody>
          <a:bodyPr/>
          <a:lstStyle>
            <a:lvl1pPr marL="0" indent="0" algn="l">
              <a:buFont typeface="Arial" panose="020B0604020202020204" pitchFamily="34" charset="0"/>
              <a:buNone/>
              <a:defRPr sz="18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323850" y="5258975"/>
            <a:ext cx="1215000" cy="720000"/>
          </a:xfrm>
        </p:spPr>
        <p:txBody>
          <a:bodyPr/>
          <a:lstStyle>
            <a:lvl1pPr marL="0" indent="0" algn="l">
              <a:buNone/>
              <a:defRPr sz="105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1781777" y="4113808"/>
            <a:ext cx="1215000" cy="783544"/>
          </a:xfrm>
        </p:spPr>
        <p:txBody>
          <a:bodyPr/>
          <a:lstStyle>
            <a:lvl1pPr marL="0" indent="0" algn="l">
              <a:buFont typeface="Arial" panose="020B0604020202020204" pitchFamily="34" charset="0"/>
              <a:buNone/>
              <a:defRPr sz="18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1781777" y="5258975"/>
            <a:ext cx="1215000" cy="720000"/>
          </a:xfrm>
        </p:spPr>
        <p:txBody>
          <a:bodyPr/>
          <a:lstStyle>
            <a:lvl1pPr marL="0" indent="0" algn="l">
              <a:buNone/>
              <a:defRPr sz="105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3239705" y="4113808"/>
            <a:ext cx="1215000" cy="783544"/>
          </a:xfrm>
        </p:spPr>
        <p:txBody>
          <a:bodyPr/>
          <a:lstStyle>
            <a:lvl1pPr marL="0" indent="0" algn="l">
              <a:buFont typeface="Arial" panose="020B0604020202020204" pitchFamily="34" charset="0"/>
              <a:buNone/>
              <a:defRPr sz="18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3239705" y="5258975"/>
            <a:ext cx="1215000" cy="720000"/>
          </a:xfrm>
        </p:spPr>
        <p:txBody>
          <a:bodyPr/>
          <a:lstStyle>
            <a:lvl1pPr marL="0" indent="0" algn="l">
              <a:buNone/>
              <a:defRPr sz="105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4697632" y="4113808"/>
            <a:ext cx="1215000" cy="783544"/>
          </a:xfrm>
        </p:spPr>
        <p:txBody>
          <a:bodyPr/>
          <a:lstStyle>
            <a:lvl1pPr marL="0" indent="0" algn="l">
              <a:buFont typeface="Arial" panose="020B0604020202020204" pitchFamily="34" charset="0"/>
              <a:buNone/>
              <a:defRPr sz="18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4697632" y="5258975"/>
            <a:ext cx="1215000" cy="720000"/>
          </a:xfrm>
        </p:spPr>
        <p:txBody>
          <a:bodyPr/>
          <a:lstStyle>
            <a:lvl1pPr marL="0" indent="0" algn="l">
              <a:buNone/>
              <a:defRPr sz="105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6155559" y="4113808"/>
            <a:ext cx="1215000" cy="783544"/>
          </a:xfrm>
        </p:spPr>
        <p:txBody>
          <a:bodyPr/>
          <a:lstStyle>
            <a:lvl1pPr marL="0" indent="0" algn="l">
              <a:buFont typeface="Arial" panose="020B0604020202020204" pitchFamily="34" charset="0"/>
              <a:buNone/>
              <a:defRPr sz="18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6155559" y="5258975"/>
            <a:ext cx="1215000" cy="720000"/>
          </a:xfrm>
        </p:spPr>
        <p:txBody>
          <a:bodyPr/>
          <a:lstStyle>
            <a:lvl1pPr marL="0" indent="0" algn="l">
              <a:buNone/>
              <a:defRPr sz="105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323850" y="2246681"/>
            <a:ext cx="1215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0" lvl="0" indent="-20002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1781777" y="2246681"/>
            <a:ext cx="1215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0" lvl="0" indent="-20002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3239705" y="2246681"/>
            <a:ext cx="1215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0" lvl="0" indent="-20002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4697632" y="2246681"/>
            <a:ext cx="1215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0" lvl="0" indent="-20002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6155559" y="2246681"/>
            <a:ext cx="1215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0" lvl="0" indent="-20002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7613485" y="4113808"/>
            <a:ext cx="1215000" cy="783544"/>
          </a:xfrm>
        </p:spPr>
        <p:txBody>
          <a:bodyPr/>
          <a:lstStyle>
            <a:lvl1pPr marL="0" indent="0" algn="l">
              <a:buFont typeface="Arial" panose="020B0604020202020204" pitchFamily="34" charset="0"/>
              <a:buNone/>
              <a:defRPr sz="18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7613485" y="5258975"/>
            <a:ext cx="1215000" cy="720000"/>
          </a:xfrm>
        </p:spPr>
        <p:txBody>
          <a:bodyPr/>
          <a:lstStyle>
            <a:lvl1pPr marL="0" indent="0" algn="l">
              <a:buNone/>
              <a:defRPr sz="105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7613485" y="2246681"/>
            <a:ext cx="1215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0" lvl="0" indent="-200020" algn="ctr"/>
            <a:r>
              <a:rPr lang="en-US" noProof="0"/>
              <a:t>Click icon to add picture</a:t>
            </a:r>
          </a:p>
        </p:txBody>
      </p:sp>
      <p:pic>
        <p:nvPicPr>
          <p:cNvPr id="25" name="Picture 24" descr="A picture containing clipart&#10;&#10;Description automatically generated">
            <a:extLst>
              <a:ext uri="{FF2B5EF4-FFF2-40B4-BE49-F238E27FC236}">
                <a16:creationId xmlns:a16="http://schemas.microsoft.com/office/drawing/2014/main" id="{3354DD93-71CC-4133-BF33-4AD2E23555E3}"/>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7420800" y="281970"/>
            <a:ext cx="1399200" cy="654030"/>
          </a:xfrm>
          <a:prstGeom prst="rect">
            <a:avLst/>
          </a:prstGeom>
        </p:spPr>
      </p:pic>
    </p:spTree>
    <p:extLst>
      <p:ext uri="{BB962C8B-B14F-4D97-AF65-F5344CB8AC3E}">
        <p14:creationId xmlns:p14="http://schemas.microsoft.com/office/powerpoint/2010/main" val="144352857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5"/>
            <a:ext cx="9144000" cy="6786563"/>
          </a:xfrm>
          <a:solidFill>
            <a:schemeClr val="bg1"/>
          </a:solidFill>
        </p:spPr>
        <p:txBody>
          <a:bodyPr lIns="1044000" rIns="0" anchor="ctr"/>
          <a:lstStyle>
            <a:lvl1pPr marL="0" indent="0" algn="l">
              <a:buNone/>
              <a:defRPr sz="825"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4752003" y="5"/>
            <a:ext cx="2984681"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2" y="6786568"/>
            <a:ext cx="8828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8828999" y="6786568"/>
            <a:ext cx="315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752003" y="0"/>
            <a:ext cx="2984681" cy="6858000"/>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4904924" y="2377000"/>
            <a:ext cx="2678837" cy="2387600"/>
          </a:xfrm>
        </p:spPr>
        <p:txBody>
          <a:bodyPr anchor="b"/>
          <a:lstStyle>
            <a:lvl1pPr algn="l">
              <a:defRPr sz="4050" spc="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5179218" y="5057775"/>
            <a:ext cx="2404540" cy="247650"/>
          </a:xfrm>
        </p:spPr>
        <p:txBody>
          <a:bodyPr/>
          <a:lstStyle>
            <a:lvl1pPr marL="0" indent="0" algn="l">
              <a:buNone/>
              <a:defRPr sz="105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5179221" y="5400675"/>
            <a:ext cx="2405063" cy="247650"/>
          </a:xfrm>
        </p:spPr>
        <p:txBody>
          <a:bodyPr vert="horz" lIns="0" tIns="0" rIns="0" bIns="0" rtlCol="0">
            <a:noAutofit/>
          </a:bodyPr>
          <a:lstStyle>
            <a:lvl1pPr marL="0" indent="0">
              <a:buNone/>
              <a:defRPr lang="en-US" sz="1050" dirty="0" smtClean="0">
                <a:solidFill>
                  <a:schemeClr val="bg1"/>
                </a:solidFill>
              </a:defRPr>
            </a:lvl1pPr>
            <a:lvl2pPr>
              <a:defRPr lang="en-US" sz="1500" dirty="0" smtClean="0"/>
            </a:lvl2pPr>
            <a:lvl3pPr>
              <a:defRPr lang="en-US" sz="1350" dirty="0" smtClean="0"/>
            </a:lvl3pPr>
            <a:lvl4pPr>
              <a:defRPr lang="en-US" sz="1200" dirty="0" smtClean="0"/>
            </a:lvl4pPr>
            <a:lvl5pPr>
              <a:defRPr lang="en-ZA" sz="1200" dirty="0"/>
            </a:lvl5pPr>
          </a:lstStyle>
          <a:p>
            <a:pPr marL="200020" lvl="0" indent="-20002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5179221" y="5751513"/>
            <a:ext cx="2405063" cy="247650"/>
          </a:xfrm>
        </p:spPr>
        <p:txBody>
          <a:bodyPr vert="horz" lIns="0" tIns="0" rIns="0" bIns="0" rtlCol="0">
            <a:noAutofit/>
          </a:bodyPr>
          <a:lstStyle>
            <a:lvl1pPr marL="0" indent="0">
              <a:buNone/>
              <a:defRPr lang="en-US" sz="1050" smtClean="0">
                <a:solidFill>
                  <a:schemeClr val="bg1"/>
                </a:solidFill>
              </a:defRPr>
            </a:lvl1pPr>
            <a:lvl2pPr>
              <a:defRPr lang="en-US" sz="1500" smtClean="0"/>
            </a:lvl2pPr>
            <a:lvl3pPr>
              <a:defRPr lang="en-US" sz="1350" smtClean="0"/>
            </a:lvl3pPr>
            <a:lvl4pPr>
              <a:defRPr lang="en-US" sz="1200" smtClean="0"/>
            </a:lvl4pPr>
            <a:lvl5pPr>
              <a:defRPr lang="en-ZA" sz="1200"/>
            </a:lvl5pPr>
          </a:lstStyle>
          <a:p>
            <a:pPr marL="200020" lvl="0" indent="-200020"/>
            <a:r>
              <a:rPr lang="en-US" noProof="0"/>
              <a:t>Email or Social Media Handle</a:t>
            </a:r>
          </a:p>
        </p:txBody>
      </p:sp>
      <p:pic>
        <p:nvPicPr>
          <p:cNvPr id="16" name="Picture 15" descr="A picture containing clipart&#10;&#10;Description automatically generated">
            <a:extLst>
              <a:ext uri="{FF2B5EF4-FFF2-40B4-BE49-F238E27FC236}">
                <a16:creationId xmlns:a16="http://schemas.microsoft.com/office/drawing/2014/main" id="{306EAA29-02F9-4D3B-990E-E9813E076D62}"/>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418092" y="360156"/>
            <a:ext cx="1724681" cy="806170"/>
          </a:xfrm>
          <a:prstGeom prst="rect">
            <a:avLst/>
          </a:prstGeom>
        </p:spPr>
      </p:pic>
      <p:sp>
        <p:nvSpPr>
          <p:cNvPr id="15" name="Slide Number Placeholder 5">
            <a:extLst>
              <a:ext uri="{FF2B5EF4-FFF2-40B4-BE49-F238E27FC236}">
                <a16:creationId xmlns:a16="http://schemas.microsoft.com/office/drawing/2014/main" id="{F83D9CF8-D4CC-4E1B-AE40-C94F51AC7B99}"/>
              </a:ext>
            </a:extLst>
          </p:cNvPr>
          <p:cNvSpPr>
            <a:spLocks noGrp="1"/>
          </p:cNvSpPr>
          <p:nvPr>
            <p:ph type="sldNum" sz="quarter" idx="4"/>
          </p:nvPr>
        </p:nvSpPr>
        <p:spPr>
          <a:xfrm>
            <a:off x="8829000" y="6365363"/>
            <a:ext cx="315000" cy="421200"/>
          </a:xfrm>
          <a:prstGeom prst="rect">
            <a:avLst/>
          </a:prstGeom>
          <a:solidFill>
            <a:schemeClr val="bg1">
              <a:lumMod val="95000"/>
            </a:schemeClr>
          </a:solidFill>
          <a:ln w="6350">
            <a:noFill/>
          </a:ln>
        </p:spPr>
        <p:txBody>
          <a:bodyPr vert="horz" lIns="0" tIns="0" rIns="0" bIns="0" rtlCol="0" anchor="ctr"/>
          <a:lstStyle>
            <a:lvl1pPr algn="ctr">
              <a:defRPr sz="9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753382154"/>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Add a footer</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315000" y="5455499"/>
            <a:ext cx="2414722" cy="548945"/>
          </a:xfrm>
        </p:spPr>
        <p:txBody>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315000" y="4960254"/>
            <a:ext cx="2414722" cy="360000"/>
          </a:xfrm>
          <a:solidFill>
            <a:schemeClr val="accent2"/>
          </a:solidFill>
        </p:spPr>
        <p:txBody>
          <a:bodyPr/>
          <a:lstStyle>
            <a:lvl1pPr marL="0" indent="0" algn="ctr">
              <a:buFont typeface="Arial" panose="020B0604020202020204" pitchFamily="34" charset="0"/>
              <a:buNone/>
              <a:defRPr>
                <a:solidFill>
                  <a:schemeClr val="bg1"/>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3364638" y="5478340"/>
            <a:ext cx="2414722" cy="548945"/>
          </a:xfrm>
        </p:spPr>
        <p:txBody>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3381185" y="4954917"/>
            <a:ext cx="2414722" cy="360000"/>
          </a:xfrm>
          <a:solidFill>
            <a:schemeClr val="accent2"/>
          </a:solidFill>
        </p:spPr>
        <p:txBody>
          <a:bodyPr/>
          <a:lstStyle>
            <a:lvl1pPr marL="0" indent="0" algn="ctr">
              <a:buFont typeface="Arial" panose="020B0604020202020204" pitchFamily="34" charset="0"/>
              <a:buNone/>
              <a:defRPr>
                <a:solidFill>
                  <a:schemeClr val="bg1"/>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6438373" y="5478340"/>
            <a:ext cx="2381629" cy="548945"/>
          </a:xfrm>
        </p:spPr>
        <p:txBody>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6447370" y="4964889"/>
            <a:ext cx="2381630" cy="360000"/>
          </a:xfrm>
          <a:solidFill>
            <a:schemeClr val="accent2"/>
          </a:solidFill>
        </p:spPr>
        <p:txBody>
          <a:bodyPr/>
          <a:lstStyle>
            <a:lvl1pPr marL="0" indent="0" algn="ctr">
              <a:buFont typeface="Arial" panose="020B0604020202020204" pitchFamily="34" charset="0"/>
              <a:buNone/>
              <a:defRPr>
                <a:solidFill>
                  <a:schemeClr val="bg1"/>
                </a:solidFill>
              </a:defRPr>
            </a:lvl1pPr>
          </a:lstStyle>
          <a:p>
            <a:pPr lvl="0"/>
            <a:r>
              <a:rPr lang="en-US" noProof="0"/>
              <a:t>Mockup Name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6405279" y="1408333"/>
            <a:ext cx="2414722"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0" lvl="0" indent="-200020" algn="ctr"/>
            <a:r>
              <a:rPr lang="en-US" noProof="0"/>
              <a:t>Click icon to add picture</a:t>
            </a:r>
          </a:p>
        </p:txBody>
      </p:sp>
      <p:sp>
        <p:nvSpPr>
          <p:cNvPr id="19" name="Picture Placeholder 3">
            <a:extLst>
              <a:ext uri="{FF2B5EF4-FFF2-40B4-BE49-F238E27FC236}">
                <a16:creationId xmlns:a16="http://schemas.microsoft.com/office/drawing/2014/main" id="{BA7D2249-A542-49B4-88F8-796AF21495B1}"/>
              </a:ext>
            </a:extLst>
          </p:cNvPr>
          <p:cNvSpPr>
            <a:spLocks noGrp="1"/>
          </p:cNvSpPr>
          <p:nvPr>
            <p:ph type="pic" sz="quarter" idx="22"/>
          </p:nvPr>
        </p:nvSpPr>
        <p:spPr>
          <a:xfrm>
            <a:off x="3364641" y="1410261"/>
            <a:ext cx="2414722"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0" lvl="0" indent="-200020" algn="ctr"/>
            <a:r>
              <a:rPr lang="en-US" noProof="0"/>
              <a:t>Click icon to add picture</a:t>
            </a:r>
          </a:p>
        </p:txBody>
      </p:sp>
      <p:sp>
        <p:nvSpPr>
          <p:cNvPr id="20" name="Picture Placeholder 3">
            <a:extLst>
              <a:ext uri="{FF2B5EF4-FFF2-40B4-BE49-F238E27FC236}">
                <a16:creationId xmlns:a16="http://schemas.microsoft.com/office/drawing/2014/main" id="{FAACC446-B7B1-4806-A2D6-66DBD7093C73}"/>
              </a:ext>
            </a:extLst>
          </p:cNvPr>
          <p:cNvSpPr>
            <a:spLocks noGrp="1"/>
          </p:cNvSpPr>
          <p:nvPr>
            <p:ph type="pic" sz="quarter" idx="23"/>
          </p:nvPr>
        </p:nvSpPr>
        <p:spPr>
          <a:xfrm>
            <a:off x="324000" y="1410261"/>
            <a:ext cx="2414722"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0" lvl="0" indent="-200020" algn="ctr"/>
            <a:r>
              <a:rPr lang="en-US" noProof="0"/>
              <a:t>Click icon to add picture</a:t>
            </a:r>
          </a:p>
        </p:txBody>
      </p:sp>
      <p:pic>
        <p:nvPicPr>
          <p:cNvPr id="22" name="Picture 21" descr="A picture containing clipart&#10;&#10;Description automatically generated">
            <a:extLst>
              <a:ext uri="{FF2B5EF4-FFF2-40B4-BE49-F238E27FC236}">
                <a16:creationId xmlns:a16="http://schemas.microsoft.com/office/drawing/2014/main" id="{E824F94C-DCD9-4E00-AA2F-4A2F8C577648}"/>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7420800" y="281970"/>
            <a:ext cx="1399200" cy="654030"/>
          </a:xfrm>
          <a:prstGeom prst="rect">
            <a:avLst/>
          </a:prstGeom>
        </p:spPr>
      </p:pic>
    </p:spTree>
    <p:extLst>
      <p:ext uri="{BB962C8B-B14F-4D97-AF65-F5344CB8AC3E}">
        <p14:creationId xmlns:p14="http://schemas.microsoft.com/office/powerpoint/2010/main" val="307574689"/>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4014789" y="1"/>
            <a:ext cx="4805213" cy="68579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324002" y="6365368"/>
            <a:ext cx="3312169" cy="412431"/>
          </a:xfrm>
        </p:spPr>
        <p:txBody>
          <a:bodyPr/>
          <a:lstStyle/>
          <a:p>
            <a:r>
              <a:rPr lang="en-US" noProof="0"/>
              <a:t>Add a footer</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629841" y="457200"/>
            <a:ext cx="2949178" cy="1600200"/>
          </a:xfrm>
        </p:spPr>
        <p:txBody>
          <a:bodyPr anchor="b"/>
          <a:lstStyle>
            <a:lvl1pPr>
              <a:defRPr sz="24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4354473" y="457205"/>
            <a:ext cx="4125845" cy="5411787"/>
          </a:xfrm>
        </p:spPr>
        <p:txBody>
          <a:bodyPr/>
          <a:lstStyle>
            <a:lvl1pPr>
              <a:buClr>
                <a:schemeClr val="bg1"/>
              </a:buClr>
              <a:defRPr sz="1800">
                <a:solidFill>
                  <a:schemeClr val="bg1"/>
                </a:solidFill>
              </a:defRPr>
            </a:lvl1pPr>
            <a:lvl2pPr>
              <a:defRPr sz="1500">
                <a:solidFill>
                  <a:schemeClr val="bg1"/>
                </a:solidFill>
              </a:defRPr>
            </a:lvl2pPr>
            <a:lvl3pPr>
              <a:defRPr sz="1350">
                <a:solidFill>
                  <a:schemeClr val="bg1"/>
                </a:solidFill>
              </a:defRPr>
            </a:lvl3pPr>
            <a:lvl4pPr>
              <a:defRPr sz="1200">
                <a:solidFill>
                  <a:schemeClr val="bg1"/>
                </a:solidFill>
              </a:defRPr>
            </a:lvl4pPr>
            <a:lvl5pPr>
              <a:defRPr sz="1200">
                <a:solidFill>
                  <a:schemeClr val="bg1"/>
                </a:solidFill>
              </a:defRPr>
            </a:lvl5pPr>
            <a:lvl6pPr>
              <a:defRPr sz="1500"/>
            </a:lvl6pPr>
            <a:lvl7pPr>
              <a:defRPr sz="1500"/>
            </a:lvl7pPr>
            <a:lvl8pPr>
              <a:defRPr sz="1500"/>
            </a:lvl8pPr>
            <a:lvl9pPr>
              <a:defRPr sz="15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0" name="Picture 9" descr="A picture containing drawing&#10;&#10;Description automatically generated">
            <a:extLst>
              <a:ext uri="{FF2B5EF4-FFF2-40B4-BE49-F238E27FC236}">
                <a16:creationId xmlns:a16="http://schemas.microsoft.com/office/drawing/2014/main" id="{7D1D25F4-9715-405E-8DA1-2F44EAF1BDEB}"/>
              </a:ext>
            </a:extLst>
          </p:cNvPr>
          <p:cNvPicPr>
            <a:picLocks noChangeAspect="1"/>
          </p:cNvPicPr>
          <p:nvPr userDrawn="1"/>
        </p:nvPicPr>
        <p:blipFill>
          <a:blip r:embed="rId2"/>
          <a:stretch>
            <a:fillRect/>
          </a:stretch>
        </p:blipFill>
        <p:spPr>
          <a:xfrm>
            <a:off x="7249419" y="5925003"/>
            <a:ext cx="1356863" cy="568670"/>
          </a:xfrm>
          <a:prstGeom prst="rect">
            <a:avLst/>
          </a:prstGeom>
        </p:spPr>
      </p:pic>
    </p:spTree>
    <p:extLst>
      <p:ext uri="{BB962C8B-B14F-4D97-AF65-F5344CB8AC3E}">
        <p14:creationId xmlns:p14="http://schemas.microsoft.com/office/powerpoint/2010/main" val="294272780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4014789" y="1"/>
            <a:ext cx="4805213" cy="68579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324002" y="6365368"/>
            <a:ext cx="3312169" cy="412431"/>
          </a:xfrm>
        </p:spPr>
        <p:txBody>
          <a:bodyPr/>
          <a:lstStyle/>
          <a:p>
            <a:r>
              <a:rPr lang="en-US" noProof="0"/>
              <a:t>Add a footer</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629841" y="457200"/>
            <a:ext cx="2949178" cy="1600200"/>
          </a:xfrm>
        </p:spPr>
        <p:txBody>
          <a:bodyPr anchor="b"/>
          <a:lstStyle>
            <a:lvl1pPr>
              <a:defRPr sz="24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4353136" y="457201"/>
            <a:ext cx="4128516" cy="5403850"/>
          </a:xfrm>
        </p:spPr>
        <p:txBody>
          <a:bodyPr/>
          <a:lstStyle>
            <a:lvl1pPr marL="0" indent="0">
              <a:buNone/>
              <a:defRPr sz="2400">
                <a:solidFill>
                  <a:schemeClr val="bg1"/>
                </a:solidFill>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noProof="0"/>
              <a:t>Click icon to add picture</a:t>
            </a:r>
          </a:p>
        </p:txBody>
      </p:sp>
      <p:pic>
        <p:nvPicPr>
          <p:cNvPr id="13" name="Picture 12" descr="A picture containing drawing&#10;&#10;Description automatically generated">
            <a:extLst>
              <a:ext uri="{FF2B5EF4-FFF2-40B4-BE49-F238E27FC236}">
                <a16:creationId xmlns:a16="http://schemas.microsoft.com/office/drawing/2014/main" id="{C0BF2237-5F4C-486D-AABF-0D06B0EF3692}"/>
              </a:ext>
            </a:extLst>
          </p:cNvPr>
          <p:cNvPicPr>
            <a:picLocks noChangeAspect="1"/>
          </p:cNvPicPr>
          <p:nvPr userDrawn="1"/>
        </p:nvPicPr>
        <p:blipFill>
          <a:blip r:embed="rId2"/>
          <a:stretch>
            <a:fillRect/>
          </a:stretch>
        </p:blipFill>
        <p:spPr>
          <a:xfrm>
            <a:off x="7249419" y="5925003"/>
            <a:ext cx="1356863" cy="568670"/>
          </a:xfrm>
          <a:prstGeom prst="rect">
            <a:avLst/>
          </a:prstGeom>
        </p:spPr>
      </p:pic>
    </p:spTree>
    <p:extLst>
      <p:ext uri="{BB962C8B-B14F-4D97-AF65-F5344CB8AC3E}">
        <p14:creationId xmlns:p14="http://schemas.microsoft.com/office/powerpoint/2010/main" val="30801230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Click to edit Master text styles</a:t>
            </a:r>
          </a:p>
        </p:txBody>
      </p:sp>
      <p:sp>
        <p:nvSpPr>
          <p:cNvPr id="4" name="Date Placeholder 3"/>
          <p:cNvSpPr>
            <a:spLocks noGrp="1"/>
          </p:cNvSpPr>
          <p:nvPr>
            <p:ph type="dt" sz="half" idx="2"/>
          </p:nvPr>
        </p:nvSpPr>
        <p:spPr/>
        <p:txBody>
          <a:bodyPr/>
          <a:lstStyle/>
          <a:p>
            <a:fld id="{68171DCB-75A3-43F1-A71A-90D7BC646507}" type="datetimeFigureOut">
              <a:rPr lang="en-US" smtClean="0"/>
              <a:t>9/12/2022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3"/>
          </p:nvPr>
        </p:nvSpPr>
        <p:spPr/>
        <p:txBody>
          <a:bodyPr/>
          <a:lstStyle/>
          <a:p>
            <a:fld id="{6CA3586E-F7B0-4412-90DF-6E295AE70929}" type="datetimeFigureOut">
              <a:rPr lang="en-US" smtClean="0"/>
              <a:t>9/12/2022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4" name="Content Placeholder 3"/>
          <p:cNvSpPr>
            <a:spLocks noGrp="1"/>
          </p:cNvSpPr>
          <p:nvPr>
            <p:ph sz="half" idx="2"/>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6" name="Content Placeholder 5"/>
          <p:cNvSpPr>
            <a:spLocks noGrp="1"/>
          </p:cNvSpPr>
          <p:nvPr>
            <p:ph sz="quarter" idx="4"/>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5"/>
          </p:nvPr>
        </p:nvSpPr>
        <p:spPr/>
        <p:txBody>
          <a:bodyPr/>
          <a:lstStyle/>
          <a:p>
            <a:fld id="{4989E561-9A7C-4C26-9774-361F9DC64D3B}" type="datetimeFigureOut">
              <a:rPr lang="en-US" smtClean="0"/>
              <a:t>9/12/2022</a:t>
            </a:fld>
            <a:endParaRPr lang="en-US"/>
          </a:p>
        </p:txBody>
      </p:sp>
      <p:sp>
        <p:nvSpPr>
          <p:cNvPr id="8" name="Footer Placeholder 7"/>
          <p:cNvSpPr>
            <a:spLocks noGrp="1"/>
          </p:cNvSpPr>
          <p:nvPr>
            <p:ph type="ftr" sz="quarter" idx="6"/>
          </p:nvPr>
        </p:nvSpPr>
        <p:spPr/>
        <p:txBody>
          <a:bodyPr/>
          <a:lstStyle/>
          <a:p>
            <a:endParaRPr lang="en-US"/>
          </a:p>
        </p:txBody>
      </p:sp>
      <p:sp>
        <p:nvSpPr>
          <p:cNvPr id="9" name="Slide Number Placeholder 8"/>
          <p:cNvSpPr>
            <a:spLocks noGrp="1"/>
          </p:cNvSpPr>
          <p:nvPr>
            <p:ph type="sldNum" sz="quarter" idx="7"/>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
          </p:nvPr>
        </p:nvSpPr>
        <p:spPr/>
        <p:txBody>
          <a:bodyPr/>
          <a:lstStyle/>
          <a:p>
            <a:fld id="{B21A2C85-3DE6-4322-A6AC-E25A58A0166A}" type="datetimeFigureOut">
              <a:rPr lang="en-US" smtClean="0"/>
              <a:t>9/12/2022</a:t>
            </a:fld>
            <a:endParaRPr lang="en-US"/>
          </a:p>
        </p:txBody>
      </p:sp>
      <p:sp>
        <p:nvSpPr>
          <p:cNvPr id="4" name="Footer Placeholder 3"/>
          <p:cNvSpPr>
            <a:spLocks noGrp="1"/>
          </p:cNvSpPr>
          <p:nvPr>
            <p:ph type="ftr" sz="quarter" idx="2"/>
          </p:nvPr>
        </p:nvSpPr>
        <p:spPr/>
        <p:txBody>
          <a:bodyPr/>
          <a:lstStyle/>
          <a:p>
            <a:endParaRPr lang="en-US"/>
          </a:p>
        </p:txBody>
      </p:sp>
      <p:sp>
        <p:nvSpPr>
          <p:cNvPr id="5" name="Slide Number Placeholder 4"/>
          <p:cNvSpPr>
            <a:spLocks noGrp="1"/>
          </p:cNvSpPr>
          <p:nvPr>
            <p:ph type="sldNum" sz="quarter" idx="3"/>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48C21789-F24A-40C0-A42F-262EC9AEEB08}" type="datetimeFigureOut">
              <a:rPr lang="en-US" smtClean="0"/>
              <a:t>9/12/2022</a:t>
            </a:fld>
            <a:endParaRPr lang="en-US"/>
          </a:p>
        </p:txBody>
      </p:sp>
      <p:sp>
        <p:nvSpPr>
          <p:cNvPr id="3" name="Footer Placeholder 2"/>
          <p:cNvSpPr>
            <a:spLocks noGrp="1"/>
          </p:cNvSpPr>
          <p:nvPr>
            <p:ph type="ftr" sz="quarter" idx="1"/>
          </p:nvPr>
        </p:nvSpPr>
        <p:spPr/>
        <p:txBody>
          <a:bodyPr/>
          <a:lstStyle/>
          <a:p>
            <a:endParaRPr lang="en-US"/>
          </a:p>
        </p:txBody>
      </p:sp>
      <p:sp>
        <p:nvSpPr>
          <p:cNvPr id="4" name="Slide Number Placeholder 3"/>
          <p:cNvSpPr>
            <a:spLocks noGrp="1"/>
          </p:cNvSpPr>
          <p:nvPr>
            <p:ph type="sldNum" sz="quarter" idx="2"/>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D063DBEB-5724-44D1-B1D0-808542A91A52}" type="datetimeFigureOut">
              <a:rPr lang="en-US" smtClean="0"/>
              <a:t>9/12/2022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EA578512-783E-4FF5-9732-C7C02E843968}" type="datetimeFigureOut">
              <a:rPr lang="en-US" smtClean="0"/>
              <a:t>9/12/2022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D0B7A-F5DD-4F40-B4CB-3B2C354B893A}" type="datetimeFigureOut">
              <a:rPr lang="en-US" smtClean="0"/>
              <a:t>9/12/2022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E1883-0942-4AA3-9DB2-9C7C3A0314B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9144000" cy="421200"/>
          </a:xfrm>
          <a:prstGeom prst="rect">
            <a:avLst/>
          </a:prstGeom>
          <a:gradFill>
            <a:gsLst>
              <a:gs pos="53000">
                <a:schemeClr val="bg1">
                  <a:lumMod val="95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324000" y="432000"/>
            <a:ext cx="8505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324000" y="1728000"/>
            <a:ext cx="8505000" cy="435133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8829000" y="6365363"/>
            <a:ext cx="315000" cy="421200"/>
          </a:xfrm>
          <a:prstGeom prst="rect">
            <a:avLst/>
          </a:prstGeom>
          <a:solidFill>
            <a:schemeClr val="bg1">
              <a:lumMod val="95000"/>
            </a:schemeClr>
          </a:solidFill>
          <a:ln w="6350">
            <a:noFill/>
          </a:ln>
        </p:spPr>
        <p:txBody>
          <a:bodyPr vert="horz" lIns="0" tIns="0" rIns="0" bIns="0" rtlCol="0" anchor="ctr"/>
          <a:lstStyle>
            <a:lvl1pPr algn="ctr">
              <a:defRPr sz="9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324000" y="6365368"/>
            <a:ext cx="4104000" cy="412431"/>
          </a:xfrm>
          <a:prstGeom prst="rect">
            <a:avLst/>
          </a:prstGeom>
        </p:spPr>
        <p:txBody>
          <a:bodyPr vert="horz" lIns="0" tIns="0" rIns="0" bIns="0" rtlCol="0" anchor="ctr"/>
          <a:lstStyle>
            <a:lvl1pPr algn="l">
              <a:defRPr sz="900">
                <a:solidFill>
                  <a:schemeClr val="tx1">
                    <a:lumMod val="75000"/>
                    <a:lumOff val="25000"/>
                  </a:schemeClr>
                </a:solidFill>
              </a:defRPr>
            </a:lvl1pPr>
          </a:lstStyle>
          <a:p>
            <a:r>
              <a:rPr lang="en-US" noProof="0"/>
              <a:t>Add a footer</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2" y="6786568"/>
            <a:ext cx="8828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8828999" y="6786568"/>
            <a:ext cx="315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13" name="TextBox 12">
            <a:extLst>
              <a:ext uri="{FF2B5EF4-FFF2-40B4-BE49-F238E27FC236}">
                <a16:creationId xmlns:a16="http://schemas.microsoft.com/office/drawing/2014/main" id="{7C7EB16B-9FE5-4954-8D9A-47381E739BF5}"/>
              </a:ext>
            </a:extLst>
          </p:cNvPr>
          <p:cNvSpPr txBox="1"/>
          <p:nvPr userDrawn="1"/>
        </p:nvSpPr>
        <p:spPr>
          <a:xfrm>
            <a:off x="5866710" y="6365368"/>
            <a:ext cx="2816183" cy="429969"/>
          </a:xfrm>
          <a:prstGeom prst="rect">
            <a:avLst/>
          </a:prstGeom>
          <a:noFill/>
        </p:spPr>
        <p:txBody>
          <a:bodyPr wrap="square" lIns="0" tIns="0" rIns="0" bIns="0" rtlCol="0" anchor="ctr" anchorCtr="0">
            <a:noAutofit/>
          </a:bodyPr>
          <a:lstStyle/>
          <a:p>
            <a:pPr algn="r"/>
            <a:r>
              <a:rPr lang="en-US" sz="825" b="0" noProof="0">
                <a:solidFill>
                  <a:schemeClr val="bg1">
                    <a:lumMod val="65000"/>
                  </a:schemeClr>
                </a:solidFill>
                <a:latin typeface="+mn-lt"/>
              </a:rPr>
              <a:t>NATIONAL CONFERENCE OF STATE LEGISLATURES</a:t>
            </a:r>
          </a:p>
        </p:txBody>
      </p:sp>
    </p:spTree>
    <p:extLst>
      <p:ext uri="{BB962C8B-B14F-4D97-AF65-F5344CB8AC3E}">
        <p14:creationId xmlns:p14="http://schemas.microsoft.com/office/powerpoint/2010/main" val="2201585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ransition spd="slow">
    <p:wipe/>
  </p:transition>
  <p:hf hdr="0" ftr="0" dt="0"/>
  <p:txStyles>
    <p:titleStyle>
      <a:lvl1pPr algn="l" defTabSz="685783" rtl="0" eaLnBrk="1" latinLnBrk="0" hangingPunct="1">
        <a:lnSpc>
          <a:spcPct val="90000"/>
        </a:lnSpc>
        <a:spcBef>
          <a:spcPct val="0"/>
        </a:spcBef>
        <a:buNone/>
        <a:defRPr sz="2400" kern="1200" spc="0">
          <a:solidFill>
            <a:schemeClr val="tx1">
              <a:lumMod val="75000"/>
              <a:lumOff val="25000"/>
            </a:schemeClr>
          </a:solidFill>
          <a:latin typeface="+mj-lt"/>
          <a:ea typeface="+mj-ea"/>
          <a:cs typeface="+mj-cs"/>
        </a:defRPr>
      </a:lvl1pPr>
    </p:titleStyle>
    <p:bodyStyle>
      <a:lvl1pPr marL="200020" indent="-200020" algn="l" defTabSz="685783" rtl="0" eaLnBrk="1" latinLnBrk="0" hangingPunct="1">
        <a:lnSpc>
          <a:spcPct val="100000"/>
        </a:lnSpc>
        <a:spcBef>
          <a:spcPts val="750"/>
        </a:spcBef>
        <a:spcAft>
          <a:spcPts val="375"/>
        </a:spcAft>
        <a:buClr>
          <a:schemeClr val="accent1"/>
        </a:buClr>
        <a:buFont typeface="Arial" panose="020B0604020202020204" pitchFamily="34" charset="0"/>
        <a:buChar char="○"/>
        <a:defRPr sz="1350" kern="1200">
          <a:solidFill>
            <a:schemeClr val="tx2"/>
          </a:solidFill>
          <a:latin typeface="+mn-lt"/>
          <a:ea typeface="+mn-ea"/>
          <a:cs typeface="+mn-cs"/>
        </a:defRPr>
      </a:lvl1pPr>
      <a:lvl2pPr marL="407184" indent="-207164" algn="l" defTabSz="685783" rtl="0" eaLnBrk="1" latinLnBrk="0" hangingPunct="1">
        <a:lnSpc>
          <a:spcPct val="100000"/>
        </a:lnSpc>
        <a:spcBef>
          <a:spcPts val="375"/>
        </a:spcBef>
        <a:spcAft>
          <a:spcPts val="375"/>
        </a:spcAft>
        <a:buFont typeface="Arial" panose="020B0604020202020204" pitchFamily="34" charset="0"/>
        <a:buChar char="•"/>
        <a:defRPr sz="1200" kern="1200">
          <a:solidFill>
            <a:schemeClr val="tx2"/>
          </a:solidFill>
          <a:latin typeface="+mn-lt"/>
          <a:ea typeface="+mn-ea"/>
          <a:cs typeface="+mn-cs"/>
        </a:defRPr>
      </a:lvl2pPr>
      <a:lvl3pPr marL="607204" indent="-200020" algn="l" defTabSz="685783" rtl="0" eaLnBrk="1" latinLnBrk="0" hangingPunct="1">
        <a:lnSpc>
          <a:spcPct val="100000"/>
        </a:lnSpc>
        <a:spcBef>
          <a:spcPts val="375"/>
        </a:spcBef>
        <a:spcAft>
          <a:spcPts val="375"/>
        </a:spcAft>
        <a:buFont typeface="Arial" panose="020B0604020202020204" pitchFamily="34" charset="0"/>
        <a:buChar char="•"/>
        <a:defRPr sz="1200" kern="1200">
          <a:solidFill>
            <a:schemeClr val="tx2"/>
          </a:solidFill>
          <a:latin typeface="+mn-lt"/>
          <a:ea typeface="+mn-ea"/>
          <a:cs typeface="+mn-cs"/>
        </a:defRPr>
      </a:lvl3pPr>
      <a:lvl4pPr marL="807224" indent="-200020" algn="l" defTabSz="685783" rtl="0" eaLnBrk="1" latinLnBrk="0" hangingPunct="1">
        <a:lnSpc>
          <a:spcPct val="100000"/>
        </a:lnSpc>
        <a:spcBef>
          <a:spcPts val="375"/>
        </a:spcBef>
        <a:spcAft>
          <a:spcPts val="375"/>
        </a:spcAft>
        <a:buFont typeface="Arial" panose="020B0604020202020204" pitchFamily="34" charset="0"/>
        <a:buChar char="•"/>
        <a:defRPr sz="1050" kern="1200">
          <a:solidFill>
            <a:schemeClr val="tx2"/>
          </a:solidFill>
          <a:latin typeface="+mn-lt"/>
          <a:ea typeface="+mn-ea"/>
          <a:cs typeface="+mn-cs"/>
        </a:defRPr>
      </a:lvl4pPr>
      <a:lvl5pPr marL="1007244" indent="-200020" algn="l" defTabSz="685783" rtl="0" eaLnBrk="1" latinLnBrk="0" hangingPunct="1">
        <a:lnSpc>
          <a:spcPct val="100000"/>
        </a:lnSpc>
        <a:spcBef>
          <a:spcPts val="375"/>
        </a:spcBef>
        <a:spcAft>
          <a:spcPts val="375"/>
        </a:spcAft>
        <a:buFont typeface="Arial" panose="020B0604020202020204" pitchFamily="34" charset="0"/>
        <a:buChar char="•"/>
        <a:defRPr sz="900" kern="1200">
          <a:solidFill>
            <a:schemeClr val="tx2"/>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ncsl.org/research/telecommunications-and-information-technology/ncsl-50-state-searchable-bill-tracking-databases.aspx" TargetMode="External"/><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hyperlink" Target="https://www.ncsl.org/research/education/education-bill-tracking-database.aspx" TargetMode="Externa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www.ncsl.org/research/telecommunications-and-information-technology/ncsl-50-state-searchable-bill-tracking-databases.aspx" TargetMode="External"/><Relationship Id="rId2" Type="http://schemas.openxmlformats.org/officeDocument/2006/relationships/notesSlide" Target="../notesSlides/notesSlide51.xml"/><Relationship Id="rId1" Type="http://schemas.openxmlformats.org/officeDocument/2006/relationships/slideLayout" Target="../slideLayouts/slideLayout17.xml"/><Relationship Id="rId6" Type="http://schemas.openxmlformats.org/officeDocument/2006/relationships/hyperlink" Target="https://www.ncsl.org/research/human-services/early-childhood-101.aspx" TargetMode="External"/><Relationship Id="rId5" Type="http://schemas.openxmlformats.org/officeDocument/2006/relationships/hyperlink" Target="https://www.ncsl.org/research/human-services/early-care-and-education-bill-tracking.aspx" TargetMode="External"/><Relationship Id="rId4" Type="http://schemas.openxmlformats.org/officeDocument/2006/relationships/image" Target="../media/image38.jpe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12192000" cy="685800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9D3D8-D1DD-4735-B87A-3328601614B2}"/>
              </a:ext>
            </a:extLst>
          </p:cNvPr>
          <p:cNvSpPr>
            <a:spLocks noGrp="1"/>
          </p:cNvSpPr>
          <p:nvPr>
            <p:ph type="title"/>
          </p:nvPr>
        </p:nvSpPr>
        <p:spPr/>
        <p:txBody>
          <a:bodyPr/>
          <a:lstStyle/>
          <a:p>
            <a:r>
              <a:rPr lang="en-US" dirty="0"/>
              <a:t>Characteristics of Proficiency/Competency-Based Systems</a:t>
            </a:r>
          </a:p>
        </p:txBody>
      </p:sp>
      <p:sp>
        <p:nvSpPr>
          <p:cNvPr id="3" name="Slide Number Placeholder 2">
            <a:extLst>
              <a:ext uri="{FF2B5EF4-FFF2-40B4-BE49-F238E27FC236}">
                <a16:creationId xmlns:a16="http://schemas.microsoft.com/office/drawing/2014/main" id="{887F94ED-A58B-43BF-A5F9-3AA95B864341}"/>
              </a:ext>
            </a:extLst>
          </p:cNvPr>
          <p:cNvSpPr>
            <a:spLocks noGrp="1"/>
          </p:cNvSpPr>
          <p:nvPr>
            <p:ph type="sldNum" sz="quarter" idx="11"/>
          </p:nvPr>
        </p:nvSpPr>
        <p:spPr/>
        <p:txBody>
          <a:bodyPr/>
          <a:lstStyle/>
          <a:p>
            <a:pPr defTabSz="685800"/>
            <a:fld id="{4B73C415-D670-4716-A5EC-CC4D52CA2BAC}" type="slidenum">
              <a:rPr lang="en-US">
                <a:solidFill>
                  <a:srgbClr val="404153">
                    <a:lumMod val="65000"/>
                    <a:lumOff val="35000"/>
                  </a:srgbClr>
                </a:solidFill>
                <a:latin typeface="Calibri"/>
              </a:rPr>
              <a:pPr defTabSz="685800"/>
              <a:t>21</a:t>
            </a:fld>
            <a:endParaRPr lang="en-US">
              <a:solidFill>
                <a:srgbClr val="404153">
                  <a:lumMod val="65000"/>
                  <a:lumOff val="35000"/>
                </a:srgbClr>
              </a:solidFill>
              <a:latin typeface="Calibri"/>
            </a:endParaRPr>
          </a:p>
        </p:txBody>
      </p:sp>
      <p:sp>
        <p:nvSpPr>
          <p:cNvPr id="4" name="Text Placeholder 3">
            <a:extLst>
              <a:ext uri="{FF2B5EF4-FFF2-40B4-BE49-F238E27FC236}">
                <a16:creationId xmlns:a16="http://schemas.microsoft.com/office/drawing/2014/main" id="{C1DE19E7-4C14-4AAC-A04C-1CFB39E7AC92}"/>
              </a:ext>
            </a:extLst>
          </p:cNvPr>
          <p:cNvSpPr>
            <a:spLocks noGrp="1"/>
          </p:cNvSpPr>
          <p:nvPr>
            <p:ph type="body" sz="quarter" idx="32"/>
          </p:nvPr>
        </p:nvSpPr>
        <p:spPr/>
        <p:txBody>
          <a:bodyPr/>
          <a:lstStyle/>
          <a:p>
            <a:r>
              <a:rPr lang="en-US" sz="1500" dirty="0"/>
              <a:t>“Learning outcomes in which learning is constant and time is the variable.”</a:t>
            </a:r>
          </a:p>
        </p:txBody>
      </p:sp>
      <p:pic>
        <p:nvPicPr>
          <p:cNvPr id="16" name="Picture Placeholder 15" descr="Hand holding a pen shading number on a sheet">
            <a:extLst>
              <a:ext uri="{FF2B5EF4-FFF2-40B4-BE49-F238E27FC236}">
                <a16:creationId xmlns:a16="http://schemas.microsoft.com/office/drawing/2014/main" id="{5D7A5784-E2BE-4876-A535-4C84D828B469}"/>
              </a:ext>
            </a:extLst>
          </p:cNvPr>
          <p:cNvPicPr>
            <a:picLocks noGrp="1" noChangeAspect="1"/>
          </p:cNvPicPr>
          <p:nvPr>
            <p:ph type="pic" sz="quarter" idx="41"/>
          </p:nvPr>
        </p:nvPicPr>
        <p:blipFill>
          <a:blip r:embed="rId3" cstate="print">
            <a:extLst>
              <a:ext uri="{28A0092B-C50C-407E-A947-70E740481C1C}">
                <a14:useLocalDpi xmlns:a14="http://schemas.microsoft.com/office/drawing/2010/main" val="0"/>
              </a:ext>
            </a:extLst>
          </a:blip>
          <a:srcRect l="16666" r="16666"/>
          <a:stretch/>
        </p:blipFill>
        <p:spPr>
          <a:xfrm>
            <a:off x="2130372" y="2153327"/>
            <a:ext cx="1484710" cy="1485900"/>
          </a:xfrm>
        </p:spPr>
      </p:pic>
      <p:pic>
        <p:nvPicPr>
          <p:cNvPr id="18" name="Picture Placeholder 17" descr="Teacher and students in laboratory">
            <a:extLst>
              <a:ext uri="{FF2B5EF4-FFF2-40B4-BE49-F238E27FC236}">
                <a16:creationId xmlns:a16="http://schemas.microsoft.com/office/drawing/2014/main" id="{DE5FA367-0C6E-48C6-840D-8E0C08C47BCE}"/>
              </a:ext>
            </a:extLst>
          </p:cNvPr>
          <p:cNvPicPr>
            <a:picLocks noGrp="1" noChangeAspect="1"/>
          </p:cNvPicPr>
          <p:nvPr>
            <p:ph type="pic" sz="quarter" idx="42"/>
          </p:nvPr>
        </p:nvPicPr>
        <p:blipFill>
          <a:blip r:embed="rId4" cstate="print">
            <a:extLst>
              <a:ext uri="{28A0092B-C50C-407E-A947-70E740481C1C}">
                <a14:useLocalDpi xmlns:a14="http://schemas.microsoft.com/office/drawing/2010/main" val="0"/>
              </a:ext>
            </a:extLst>
          </a:blip>
          <a:srcRect l="16693" r="16693"/>
          <a:stretch/>
        </p:blipFill>
        <p:spPr>
          <a:xfrm>
            <a:off x="319665" y="2153327"/>
            <a:ext cx="1484710" cy="1485900"/>
          </a:xfrm>
        </p:spPr>
      </p:pic>
      <p:pic>
        <p:nvPicPr>
          <p:cNvPr id="20" name="Picture Placeholder 19" descr="Person teaching in class">
            <a:extLst>
              <a:ext uri="{FF2B5EF4-FFF2-40B4-BE49-F238E27FC236}">
                <a16:creationId xmlns:a16="http://schemas.microsoft.com/office/drawing/2014/main" id="{E114C0B0-6B02-4D0B-9379-4D4801786E43}"/>
              </a:ext>
            </a:extLst>
          </p:cNvPr>
          <p:cNvPicPr>
            <a:picLocks noGrp="1" noChangeAspect="1"/>
          </p:cNvPicPr>
          <p:nvPr>
            <p:ph type="pic" sz="quarter" idx="43"/>
          </p:nvPr>
        </p:nvPicPr>
        <p:blipFill>
          <a:blip r:embed="rId5" cstate="print">
            <a:extLst>
              <a:ext uri="{28A0092B-C50C-407E-A947-70E740481C1C}">
                <a14:useLocalDpi xmlns:a14="http://schemas.microsoft.com/office/drawing/2010/main" val="0"/>
              </a:ext>
            </a:extLst>
          </a:blip>
          <a:srcRect l="16693" r="16693"/>
          <a:stretch/>
        </p:blipFill>
        <p:spPr>
          <a:xfrm>
            <a:off x="3834216" y="2158604"/>
            <a:ext cx="1484710" cy="1485900"/>
          </a:xfrm>
        </p:spPr>
      </p:pic>
      <p:pic>
        <p:nvPicPr>
          <p:cNvPr id="22" name="Picture Placeholder 21" descr="Two school girls looking at a chemistry flask with blue liquid">
            <a:extLst>
              <a:ext uri="{FF2B5EF4-FFF2-40B4-BE49-F238E27FC236}">
                <a16:creationId xmlns:a16="http://schemas.microsoft.com/office/drawing/2014/main" id="{0CBB923E-6198-4629-ACB9-85248FB24EF6}"/>
              </a:ext>
            </a:extLst>
          </p:cNvPr>
          <p:cNvPicPr>
            <a:picLocks noGrp="1" noChangeAspect="1"/>
          </p:cNvPicPr>
          <p:nvPr>
            <p:ph type="pic" sz="quarter" idx="44"/>
          </p:nvPr>
        </p:nvPicPr>
        <p:blipFill>
          <a:blip r:embed="rId6" cstate="print">
            <a:extLst>
              <a:ext uri="{28A0092B-C50C-407E-A947-70E740481C1C}">
                <a14:useLocalDpi xmlns:a14="http://schemas.microsoft.com/office/drawing/2010/main" val="0"/>
              </a:ext>
            </a:extLst>
          </a:blip>
          <a:srcRect l="16701" r="16701"/>
          <a:stretch/>
        </p:blipFill>
        <p:spPr>
          <a:xfrm>
            <a:off x="5588964" y="2158604"/>
            <a:ext cx="1484710" cy="1485900"/>
          </a:xfrm>
        </p:spPr>
      </p:pic>
      <p:pic>
        <p:nvPicPr>
          <p:cNvPr id="24" name="Picture Placeholder 23" descr="Child writing with a pencil">
            <a:extLst>
              <a:ext uri="{FF2B5EF4-FFF2-40B4-BE49-F238E27FC236}">
                <a16:creationId xmlns:a16="http://schemas.microsoft.com/office/drawing/2014/main" id="{39EAD2A4-B334-4591-87A3-0E28C0D28AEF}"/>
              </a:ext>
            </a:extLst>
          </p:cNvPr>
          <p:cNvPicPr>
            <a:picLocks noGrp="1" noChangeAspect="1"/>
          </p:cNvPicPr>
          <p:nvPr>
            <p:ph type="pic" sz="quarter" idx="45"/>
          </p:nvPr>
        </p:nvPicPr>
        <p:blipFill>
          <a:blip r:embed="rId7" cstate="print">
            <a:extLst>
              <a:ext uri="{28A0092B-C50C-407E-A947-70E740481C1C}">
                <a14:useLocalDpi xmlns:a14="http://schemas.microsoft.com/office/drawing/2010/main" val="0"/>
              </a:ext>
            </a:extLst>
          </a:blip>
          <a:srcRect l="16693" r="16693"/>
          <a:stretch/>
        </p:blipFill>
        <p:spPr>
          <a:xfrm>
            <a:off x="7335441" y="2158604"/>
            <a:ext cx="1484710" cy="1485900"/>
          </a:xfrm>
        </p:spPr>
      </p:pic>
      <p:sp>
        <p:nvSpPr>
          <p:cNvPr id="10" name="Text Placeholder 9">
            <a:extLst>
              <a:ext uri="{FF2B5EF4-FFF2-40B4-BE49-F238E27FC236}">
                <a16:creationId xmlns:a16="http://schemas.microsoft.com/office/drawing/2014/main" id="{DCBFC0CB-43E9-46D7-9E6B-608A01177088}"/>
              </a:ext>
            </a:extLst>
          </p:cNvPr>
          <p:cNvSpPr>
            <a:spLocks noGrp="1"/>
          </p:cNvSpPr>
          <p:nvPr>
            <p:ph type="body" sz="quarter" idx="12"/>
          </p:nvPr>
        </p:nvSpPr>
        <p:spPr>
          <a:xfrm>
            <a:off x="224493" y="4017228"/>
            <a:ext cx="1651567" cy="1614044"/>
          </a:xfrm>
        </p:spPr>
        <p:txBody>
          <a:bodyPr/>
          <a:lstStyle/>
          <a:p>
            <a:pPr>
              <a:spcBef>
                <a:spcPts val="450"/>
              </a:spcBef>
            </a:pPr>
            <a:r>
              <a:rPr lang="en-US" dirty="0"/>
              <a:t>Students make decisions about learning experiences, how they create and apply knowledge and how they will demonstrate their learning. Student progress is based on evidence of proficiency rather than level of participation, effort or time spent in classroom.</a:t>
            </a:r>
          </a:p>
        </p:txBody>
      </p:sp>
      <p:sp>
        <p:nvSpPr>
          <p:cNvPr id="11" name="Text Placeholder 10">
            <a:extLst>
              <a:ext uri="{FF2B5EF4-FFF2-40B4-BE49-F238E27FC236}">
                <a16:creationId xmlns:a16="http://schemas.microsoft.com/office/drawing/2014/main" id="{B4B93B9F-8EDC-4A06-8515-064516484CF8}"/>
              </a:ext>
            </a:extLst>
          </p:cNvPr>
          <p:cNvSpPr>
            <a:spLocks noGrp="1"/>
          </p:cNvSpPr>
          <p:nvPr>
            <p:ph type="body" sz="quarter" idx="46"/>
          </p:nvPr>
        </p:nvSpPr>
        <p:spPr>
          <a:xfrm>
            <a:off x="5538557" y="4017228"/>
            <a:ext cx="1631999" cy="1614044"/>
          </a:xfrm>
        </p:spPr>
        <p:txBody>
          <a:bodyPr/>
          <a:lstStyle/>
          <a:p>
            <a:pPr>
              <a:spcBef>
                <a:spcPts val="450"/>
              </a:spcBef>
            </a:pPr>
            <a:r>
              <a:rPr lang="en-US" dirty="0"/>
              <a:t>Strategies ensure equity for all students are embedded in culture, structure and pedagogy of schools and education systems.  All students have access to personalized learning opportunities and high-quality instruction.</a:t>
            </a:r>
          </a:p>
        </p:txBody>
      </p:sp>
      <p:sp>
        <p:nvSpPr>
          <p:cNvPr id="12" name="Text Placeholder 11">
            <a:extLst>
              <a:ext uri="{FF2B5EF4-FFF2-40B4-BE49-F238E27FC236}">
                <a16:creationId xmlns:a16="http://schemas.microsoft.com/office/drawing/2014/main" id="{C8A7F137-9626-4EC4-9532-A843BF9D4553}"/>
              </a:ext>
            </a:extLst>
          </p:cNvPr>
          <p:cNvSpPr>
            <a:spLocks noGrp="1"/>
          </p:cNvSpPr>
          <p:nvPr>
            <p:ph type="body" sz="quarter" idx="47"/>
          </p:nvPr>
        </p:nvSpPr>
        <p:spPr>
          <a:xfrm>
            <a:off x="3880403" y="4003654"/>
            <a:ext cx="1485000" cy="1614044"/>
          </a:xfrm>
        </p:spPr>
        <p:txBody>
          <a:bodyPr/>
          <a:lstStyle/>
          <a:p>
            <a:pPr>
              <a:spcBef>
                <a:spcPts val="450"/>
              </a:spcBef>
            </a:pPr>
            <a:r>
              <a:rPr lang="en-US" dirty="0"/>
              <a:t>Students receive relevant, varied instruction and timely, differentiated support based on their individual learning needs.  Students learn actively using different pathways and varied pacing.</a:t>
            </a:r>
          </a:p>
        </p:txBody>
      </p:sp>
      <p:sp>
        <p:nvSpPr>
          <p:cNvPr id="13" name="Text Placeholder 12">
            <a:extLst>
              <a:ext uri="{FF2B5EF4-FFF2-40B4-BE49-F238E27FC236}">
                <a16:creationId xmlns:a16="http://schemas.microsoft.com/office/drawing/2014/main" id="{40AA10B5-8FF0-4FB2-A709-3178CA4440EF}"/>
              </a:ext>
            </a:extLst>
          </p:cNvPr>
          <p:cNvSpPr>
            <a:spLocks noGrp="1"/>
          </p:cNvSpPr>
          <p:nvPr>
            <p:ph type="body" sz="quarter" idx="48"/>
          </p:nvPr>
        </p:nvSpPr>
        <p:spPr>
          <a:xfrm>
            <a:off x="2046944" y="4017228"/>
            <a:ext cx="1651567" cy="1659522"/>
          </a:xfrm>
        </p:spPr>
        <p:txBody>
          <a:bodyPr/>
          <a:lstStyle/>
          <a:p>
            <a:pPr>
              <a:spcBef>
                <a:spcPts val="450"/>
              </a:spcBef>
            </a:pPr>
            <a:r>
              <a:rPr lang="en-US" dirty="0"/>
              <a:t>Assessment is meaningful and empowering learning experience of students that yields timely, relevant and actional feedback.</a:t>
            </a:r>
          </a:p>
        </p:txBody>
      </p:sp>
      <p:sp>
        <p:nvSpPr>
          <p:cNvPr id="14" name="Text Placeholder 13">
            <a:extLst>
              <a:ext uri="{FF2B5EF4-FFF2-40B4-BE49-F238E27FC236}">
                <a16:creationId xmlns:a16="http://schemas.microsoft.com/office/drawing/2014/main" id="{E1241B6F-FCC3-4F5B-A79D-2E9059EDCB23}"/>
              </a:ext>
            </a:extLst>
          </p:cNvPr>
          <p:cNvSpPr>
            <a:spLocks noGrp="1"/>
          </p:cNvSpPr>
          <p:nvPr>
            <p:ph type="body" sz="quarter" idx="49"/>
          </p:nvPr>
        </p:nvSpPr>
        <p:spPr>
          <a:xfrm>
            <a:off x="7335151" y="4017228"/>
            <a:ext cx="1485000" cy="1600469"/>
          </a:xfrm>
        </p:spPr>
        <p:txBody>
          <a:bodyPr/>
          <a:lstStyle/>
          <a:p>
            <a:pPr>
              <a:spcBef>
                <a:spcPts val="450"/>
              </a:spcBef>
            </a:pPr>
            <a:r>
              <a:rPr lang="en-US" dirty="0"/>
              <a:t>Learning targets are rigorous, common expectations for learning that clarify what to learn, how to deeply learn it and how to demonstrate evidence of new learning.</a:t>
            </a:r>
          </a:p>
        </p:txBody>
      </p:sp>
    </p:spTree>
    <p:extLst>
      <p:ext uri="{BB962C8B-B14F-4D97-AF65-F5344CB8AC3E}">
        <p14:creationId xmlns:p14="http://schemas.microsoft.com/office/powerpoint/2010/main" val="2624315180"/>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645118F-C1AB-9529-A353-BE8C5C498878}"/>
              </a:ext>
            </a:extLst>
          </p:cNvPr>
          <p:cNvPicPr>
            <a:picLocks noGrp="1" noChangeAspect="1"/>
          </p:cNvPicPr>
          <p:nvPr>
            <p:ph idx="1"/>
          </p:nvPr>
        </p:nvPicPr>
        <p:blipFill>
          <a:blip r:embed="rId3"/>
          <a:stretch>
            <a:fillRect/>
          </a:stretch>
        </p:blipFill>
        <p:spPr>
          <a:xfrm>
            <a:off x="0" y="862874"/>
            <a:ext cx="6531048" cy="5084298"/>
          </a:xfrm>
        </p:spPr>
      </p:pic>
      <p:sp>
        <p:nvSpPr>
          <p:cNvPr id="4" name="Slide Number Placeholder 3">
            <a:extLst>
              <a:ext uri="{FF2B5EF4-FFF2-40B4-BE49-F238E27FC236}">
                <a16:creationId xmlns:a16="http://schemas.microsoft.com/office/drawing/2014/main" id="{D4EDB11B-B9A2-FBDE-66CD-46322E049FBA}"/>
              </a:ext>
            </a:extLst>
          </p:cNvPr>
          <p:cNvSpPr>
            <a:spLocks noGrp="1"/>
          </p:cNvSpPr>
          <p:nvPr>
            <p:ph type="sldNum" sz="quarter" idx="11"/>
          </p:nvPr>
        </p:nvSpPr>
        <p:spPr/>
        <p:txBody>
          <a:bodyPr/>
          <a:lstStyle/>
          <a:p>
            <a:pPr defTabSz="685800"/>
            <a:fld id="{4B73C415-D670-4716-A5EC-CC4D52CA2BAC}" type="slidenum">
              <a:rPr lang="en-US">
                <a:solidFill>
                  <a:srgbClr val="404153">
                    <a:lumMod val="65000"/>
                    <a:lumOff val="35000"/>
                  </a:srgbClr>
                </a:solidFill>
                <a:latin typeface="Calibri"/>
              </a:rPr>
              <a:pPr defTabSz="685800"/>
              <a:t>22</a:t>
            </a:fld>
            <a:endParaRPr lang="en-US">
              <a:solidFill>
                <a:srgbClr val="404153">
                  <a:lumMod val="65000"/>
                  <a:lumOff val="35000"/>
                </a:srgbClr>
              </a:solidFill>
              <a:latin typeface="Calibri"/>
            </a:endParaRPr>
          </a:p>
        </p:txBody>
      </p:sp>
      <p:sp>
        <p:nvSpPr>
          <p:cNvPr id="7" name="Title 1">
            <a:extLst>
              <a:ext uri="{FF2B5EF4-FFF2-40B4-BE49-F238E27FC236}">
                <a16:creationId xmlns:a16="http://schemas.microsoft.com/office/drawing/2014/main" id="{B208441B-1ACB-B965-97D9-1ED141C64720}"/>
              </a:ext>
            </a:extLst>
          </p:cNvPr>
          <p:cNvSpPr>
            <a:spLocks noGrp="1"/>
          </p:cNvSpPr>
          <p:nvPr>
            <p:ph type="title"/>
          </p:nvPr>
        </p:nvSpPr>
        <p:spPr>
          <a:xfrm>
            <a:off x="6130339" y="2680441"/>
            <a:ext cx="2856161" cy="1095446"/>
          </a:xfrm>
        </p:spPr>
        <p:txBody>
          <a:bodyPr/>
          <a:lstStyle/>
          <a:p>
            <a:r>
              <a:rPr lang="en-US" sz="2100" dirty="0"/>
              <a:t>Source:  </a:t>
            </a:r>
            <a:br>
              <a:rPr lang="en-US" sz="2100" dirty="0"/>
            </a:br>
            <a:r>
              <a:rPr lang="en-US" sz="2100" dirty="0"/>
              <a:t>Aurora Institute </a:t>
            </a:r>
            <a:r>
              <a:rPr lang="en-US" sz="2100" i="1" dirty="0" err="1"/>
              <a:t>Competency</a:t>
            </a:r>
            <a:r>
              <a:rPr lang="en-US" sz="2100" dirty="0" err="1"/>
              <a:t>Works</a:t>
            </a:r>
            <a:endParaRPr lang="en-US" sz="2100" i="1" dirty="0"/>
          </a:p>
        </p:txBody>
      </p:sp>
    </p:spTree>
    <p:extLst>
      <p:ext uri="{BB962C8B-B14F-4D97-AF65-F5344CB8AC3E}">
        <p14:creationId xmlns:p14="http://schemas.microsoft.com/office/powerpoint/2010/main" val="280810934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1FA6DCE-1BAC-0187-1646-A925BACC744B}"/>
              </a:ext>
            </a:extLst>
          </p:cNvPr>
          <p:cNvSpPr>
            <a:spLocks noGrp="1"/>
          </p:cNvSpPr>
          <p:nvPr>
            <p:ph type="title"/>
          </p:nvPr>
        </p:nvSpPr>
        <p:spPr/>
        <p:txBody>
          <a:bodyPr/>
          <a:lstStyle/>
          <a:p>
            <a:r>
              <a:rPr lang="en-US" dirty="0"/>
              <a:t>Field Updates Definition in 2019</a:t>
            </a:r>
            <a:br>
              <a:rPr lang="en-US" dirty="0"/>
            </a:br>
            <a:r>
              <a:rPr lang="en-US" sz="1200" dirty="0"/>
              <a:t>Source: Aurora Institute</a:t>
            </a:r>
            <a:br>
              <a:rPr lang="en-US" sz="1200" dirty="0"/>
            </a:br>
            <a:r>
              <a:rPr lang="en-US" sz="1200" dirty="0"/>
              <a:t>https://aurora-institute.org/wp-content/uploads/what-is-competency-based-education-an-updated-definition-web.pdf</a:t>
            </a:r>
          </a:p>
        </p:txBody>
      </p:sp>
      <p:sp>
        <p:nvSpPr>
          <p:cNvPr id="15" name="Content Placeholder 14">
            <a:extLst>
              <a:ext uri="{FF2B5EF4-FFF2-40B4-BE49-F238E27FC236}">
                <a16:creationId xmlns:a16="http://schemas.microsoft.com/office/drawing/2014/main" id="{2091F7A8-F236-6BE2-5F88-F438A366A1DC}"/>
              </a:ext>
            </a:extLst>
          </p:cNvPr>
          <p:cNvSpPr>
            <a:spLocks noGrp="1"/>
          </p:cNvSpPr>
          <p:nvPr>
            <p:ph idx="1"/>
          </p:nvPr>
        </p:nvSpPr>
        <p:spPr>
          <a:xfrm>
            <a:off x="324000" y="2045439"/>
            <a:ext cx="8505000" cy="3631312"/>
          </a:xfrm>
        </p:spPr>
        <p:txBody>
          <a:bodyPr/>
          <a:lstStyle/>
          <a:p>
            <a:pPr>
              <a:buClr>
                <a:schemeClr val="accent5">
                  <a:lumMod val="75000"/>
                </a:schemeClr>
              </a:buClr>
              <a:buFont typeface="Wingdings" panose="05000000000000000000" pitchFamily="2" charset="2"/>
              <a:buChar char="q"/>
            </a:pPr>
            <a:r>
              <a:rPr lang="en-US" sz="1500" dirty="0"/>
              <a:t>Students are empowered daily to make important decisions about their learning experiences, how they will create and apply knowledge, and how they will demonstrate their learning. </a:t>
            </a:r>
          </a:p>
          <a:p>
            <a:pPr>
              <a:buClr>
                <a:schemeClr val="accent5">
                  <a:lumMod val="75000"/>
                </a:schemeClr>
              </a:buClr>
              <a:buFont typeface="Wingdings" panose="05000000000000000000" pitchFamily="2" charset="2"/>
              <a:buChar char="q"/>
            </a:pPr>
            <a:r>
              <a:rPr lang="en-US" sz="1500" dirty="0"/>
              <a:t>Assessment is a meaningful, positive, and empowering learning experience for students that yields timely, relevant, and actionable evidence. </a:t>
            </a:r>
          </a:p>
          <a:p>
            <a:pPr>
              <a:buClr>
                <a:schemeClr val="accent5">
                  <a:lumMod val="75000"/>
                </a:schemeClr>
              </a:buClr>
              <a:buFont typeface="Wingdings" panose="05000000000000000000" pitchFamily="2" charset="2"/>
              <a:buChar char="q"/>
            </a:pPr>
            <a:r>
              <a:rPr lang="en-US" sz="1500" dirty="0"/>
              <a:t>Students receive timely, differentiated support based on their individual learning needs. </a:t>
            </a:r>
          </a:p>
          <a:p>
            <a:pPr>
              <a:buClr>
                <a:schemeClr val="accent5">
                  <a:lumMod val="75000"/>
                </a:schemeClr>
              </a:buClr>
              <a:buFont typeface="Wingdings" panose="05000000000000000000" pitchFamily="2" charset="2"/>
              <a:buChar char="q"/>
            </a:pPr>
            <a:r>
              <a:rPr lang="en-US" sz="1500" dirty="0"/>
              <a:t>Students progress based on evidence of mastery, not seat time. </a:t>
            </a:r>
          </a:p>
          <a:p>
            <a:pPr>
              <a:buClr>
                <a:schemeClr val="accent5">
                  <a:lumMod val="75000"/>
                </a:schemeClr>
              </a:buClr>
              <a:buFont typeface="Wingdings" panose="05000000000000000000" pitchFamily="2" charset="2"/>
              <a:buChar char="q"/>
            </a:pPr>
            <a:r>
              <a:rPr lang="en-US" sz="1500" dirty="0"/>
              <a:t>Students learn actively using different pathways and varied pacing. </a:t>
            </a:r>
          </a:p>
          <a:p>
            <a:pPr>
              <a:buClr>
                <a:schemeClr val="accent5">
                  <a:lumMod val="75000"/>
                </a:schemeClr>
              </a:buClr>
              <a:buFont typeface="Wingdings" panose="05000000000000000000" pitchFamily="2" charset="2"/>
              <a:buChar char="q"/>
            </a:pPr>
            <a:r>
              <a:rPr lang="en-US" sz="1500" dirty="0"/>
              <a:t>Strategies to ensure equity for all students are embedded in the culture, structure, and pedagogy of schools and education systems. </a:t>
            </a:r>
          </a:p>
          <a:p>
            <a:pPr>
              <a:buClr>
                <a:schemeClr val="accent5">
                  <a:lumMod val="75000"/>
                </a:schemeClr>
              </a:buClr>
              <a:buFont typeface="Wingdings" panose="05000000000000000000" pitchFamily="2" charset="2"/>
              <a:buChar char="q"/>
            </a:pPr>
            <a:r>
              <a:rPr lang="en-US" sz="1500" dirty="0"/>
              <a:t>Rigorous, common expectations for learning (knowledge, skills, and dispositions) are explicit, transparent, measurable, and transferable.</a:t>
            </a:r>
          </a:p>
        </p:txBody>
      </p:sp>
      <p:sp>
        <p:nvSpPr>
          <p:cNvPr id="3" name="Slide Number Placeholder 2">
            <a:extLst>
              <a:ext uri="{FF2B5EF4-FFF2-40B4-BE49-F238E27FC236}">
                <a16:creationId xmlns:a16="http://schemas.microsoft.com/office/drawing/2014/main" id="{44D03E05-DAC6-488B-EEEF-6195E9356871}"/>
              </a:ext>
            </a:extLst>
          </p:cNvPr>
          <p:cNvSpPr>
            <a:spLocks noGrp="1"/>
          </p:cNvSpPr>
          <p:nvPr>
            <p:ph type="sldNum" sz="quarter" idx="11"/>
          </p:nvPr>
        </p:nvSpPr>
        <p:spPr/>
        <p:txBody>
          <a:bodyPr/>
          <a:lstStyle/>
          <a:p>
            <a:pPr defTabSz="685800"/>
            <a:fld id="{4B73C415-D670-4716-A5EC-CC4D52CA2BAC}" type="slidenum">
              <a:rPr lang="en-US">
                <a:solidFill>
                  <a:srgbClr val="404153">
                    <a:lumMod val="65000"/>
                    <a:lumOff val="35000"/>
                  </a:srgbClr>
                </a:solidFill>
                <a:latin typeface="Calibri"/>
              </a:rPr>
              <a:pPr defTabSz="685800"/>
              <a:t>23</a:t>
            </a:fld>
            <a:endParaRPr lang="en-US">
              <a:solidFill>
                <a:srgbClr val="404153">
                  <a:lumMod val="65000"/>
                  <a:lumOff val="35000"/>
                </a:srgbClr>
              </a:solidFill>
              <a:latin typeface="Calibri"/>
            </a:endParaRPr>
          </a:p>
        </p:txBody>
      </p:sp>
    </p:spTree>
    <p:extLst>
      <p:ext uri="{BB962C8B-B14F-4D97-AF65-F5344CB8AC3E}">
        <p14:creationId xmlns:p14="http://schemas.microsoft.com/office/powerpoint/2010/main" val="119841485"/>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D651C6BF-5E93-2FD8-B8B3-D88F2BFD4E8C}"/>
              </a:ext>
            </a:extLst>
          </p:cNvPr>
          <p:cNvSpPr>
            <a:spLocks noGrp="1"/>
          </p:cNvSpPr>
          <p:nvPr>
            <p:ph type="title"/>
          </p:nvPr>
        </p:nvSpPr>
        <p:spPr>
          <a:xfrm>
            <a:off x="319499" y="1181250"/>
            <a:ext cx="8505000" cy="324000"/>
          </a:xfrm>
        </p:spPr>
        <p:txBody>
          <a:bodyPr/>
          <a:lstStyle/>
          <a:p>
            <a:r>
              <a:rPr lang="en-US" sz="2100" dirty="0"/>
              <a:t>Proficiency/Competency-based Education in the States</a:t>
            </a:r>
            <a:endParaRPr lang="en-US" sz="1200" dirty="0"/>
          </a:p>
        </p:txBody>
      </p:sp>
      <p:pic>
        <p:nvPicPr>
          <p:cNvPr id="18" name="Content Placeholder 17">
            <a:extLst>
              <a:ext uri="{FF2B5EF4-FFF2-40B4-BE49-F238E27FC236}">
                <a16:creationId xmlns:a16="http://schemas.microsoft.com/office/drawing/2014/main" id="{A084472C-334D-452F-5525-CA3F1F197704}"/>
              </a:ext>
            </a:extLst>
          </p:cNvPr>
          <p:cNvPicPr>
            <a:picLocks noGrp="1" noChangeAspect="1"/>
          </p:cNvPicPr>
          <p:nvPr>
            <p:ph idx="1"/>
          </p:nvPr>
        </p:nvPicPr>
        <p:blipFill>
          <a:blip r:embed="rId3"/>
          <a:stretch>
            <a:fillRect/>
          </a:stretch>
        </p:blipFill>
        <p:spPr>
          <a:xfrm>
            <a:off x="593817" y="1612169"/>
            <a:ext cx="7701184" cy="3843667"/>
          </a:xfrm>
        </p:spPr>
      </p:pic>
      <p:sp>
        <p:nvSpPr>
          <p:cNvPr id="3" name="Slide Number Placeholder 2">
            <a:extLst>
              <a:ext uri="{FF2B5EF4-FFF2-40B4-BE49-F238E27FC236}">
                <a16:creationId xmlns:a16="http://schemas.microsoft.com/office/drawing/2014/main" id="{7E8A8AED-7CB8-105D-4EBF-3446E822D6A4}"/>
              </a:ext>
            </a:extLst>
          </p:cNvPr>
          <p:cNvSpPr>
            <a:spLocks noGrp="1"/>
          </p:cNvSpPr>
          <p:nvPr>
            <p:ph type="sldNum" sz="quarter" idx="11"/>
          </p:nvPr>
        </p:nvSpPr>
        <p:spPr/>
        <p:txBody>
          <a:bodyPr/>
          <a:lstStyle/>
          <a:p>
            <a:pPr defTabSz="685800"/>
            <a:fld id="{4B73C415-D670-4716-A5EC-CC4D52CA2BAC}" type="slidenum">
              <a:rPr lang="en-US">
                <a:solidFill>
                  <a:srgbClr val="404153">
                    <a:lumMod val="65000"/>
                    <a:lumOff val="35000"/>
                  </a:srgbClr>
                </a:solidFill>
                <a:latin typeface="Calibri"/>
              </a:rPr>
              <a:pPr defTabSz="685800"/>
              <a:t>27</a:t>
            </a:fld>
            <a:endParaRPr lang="en-US">
              <a:solidFill>
                <a:srgbClr val="404153">
                  <a:lumMod val="65000"/>
                  <a:lumOff val="35000"/>
                </a:srgbClr>
              </a:solidFill>
              <a:latin typeface="Calibri"/>
            </a:endParaRPr>
          </a:p>
        </p:txBody>
      </p:sp>
      <p:sp>
        <p:nvSpPr>
          <p:cNvPr id="19" name="Title 14">
            <a:extLst>
              <a:ext uri="{FF2B5EF4-FFF2-40B4-BE49-F238E27FC236}">
                <a16:creationId xmlns:a16="http://schemas.microsoft.com/office/drawing/2014/main" id="{DAFAF7D2-04BF-D156-FB9D-C1BED1A96B8A}"/>
              </a:ext>
            </a:extLst>
          </p:cNvPr>
          <p:cNvSpPr txBox="1">
            <a:spLocks/>
          </p:cNvSpPr>
          <p:nvPr/>
        </p:nvSpPr>
        <p:spPr>
          <a:xfrm>
            <a:off x="319499" y="5352750"/>
            <a:ext cx="8505000" cy="324000"/>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200" kern="1200" spc="0">
                <a:solidFill>
                  <a:schemeClr val="tx1">
                    <a:lumMod val="75000"/>
                    <a:lumOff val="25000"/>
                  </a:schemeClr>
                </a:solidFill>
                <a:latin typeface="+mj-lt"/>
                <a:ea typeface="+mj-ea"/>
                <a:cs typeface="+mj-cs"/>
              </a:defRPr>
            </a:lvl1pPr>
          </a:lstStyle>
          <a:p>
            <a:pPr defTabSz="685783"/>
            <a:r>
              <a:rPr lang="en-US" sz="1200" dirty="0">
                <a:solidFill>
                  <a:srgbClr val="404153">
                    <a:lumMod val="75000"/>
                    <a:lumOff val="25000"/>
                  </a:srgbClr>
                </a:solidFill>
                <a:latin typeface="Cambria"/>
              </a:rPr>
              <a:t>Source:  Aurora Institute at https://aurora-institute.org/cw_post/competency-based-education-across-america/</a:t>
            </a:r>
          </a:p>
        </p:txBody>
      </p:sp>
    </p:spTree>
    <p:extLst>
      <p:ext uri="{BB962C8B-B14F-4D97-AF65-F5344CB8AC3E}">
        <p14:creationId xmlns:p14="http://schemas.microsoft.com/office/powerpoint/2010/main" val="3126714127"/>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87D7DF-A643-4D33-B23C-E3A8E5E3AB66}"/>
              </a:ext>
            </a:extLst>
          </p:cNvPr>
          <p:cNvSpPr>
            <a:spLocks noGrp="1"/>
          </p:cNvSpPr>
          <p:nvPr>
            <p:ph type="sldNum" sz="quarter" idx="11"/>
          </p:nvPr>
        </p:nvSpPr>
        <p:spPr/>
        <p:txBody>
          <a:bodyPr/>
          <a:lstStyle/>
          <a:p>
            <a:pPr defTabSz="685800"/>
            <a:fld id="{4B73C415-D670-4716-A5EC-CC4D52CA2BAC}" type="slidenum">
              <a:rPr lang="en-US">
                <a:solidFill>
                  <a:srgbClr val="404153">
                    <a:lumMod val="65000"/>
                    <a:lumOff val="35000"/>
                  </a:srgbClr>
                </a:solidFill>
                <a:latin typeface="Calibri"/>
              </a:rPr>
              <a:pPr defTabSz="685800"/>
              <a:t>32</a:t>
            </a:fld>
            <a:endParaRPr lang="en-US">
              <a:solidFill>
                <a:srgbClr val="404153">
                  <a:lumMod val="65000"/>
                  <a:lumOff val="35000"/>
                </a:srgbClr>
              </a:solidFill>
              <a:latin typeface="Calibri"/>
            </a:endParaRPr>
          </a:p>
        </p:txBody>
      </p:sp>
      <p:sp>
        <p:nvSpPr>
          <p:cNvPr id="17" name="Picture Placeholder 16">
            <a:extLst>
              <a:ext uri="{FF2B5EF4-FFF2-40B4-BE49-F238E27FC236}">
                <a16:creationId xmlns:a16="http://schemas.microsoft.com/office/drawing/2014/main" id="{8DF467C9-3845-42FB-B8A2-7827A817982C}"/>
              </a:ext>
            </a:extLst>
          </p:cNvPr>
          <p:cNvSpPr>
            <a:spLocks noGrp="1"/>
          </p:cNvSpPr>
          <p:nvPr>
            <p:ph type="pic" sz="quarter" idx="12"/>
          </p:nvPr>
        </p:nvSpPr>
        <p:spPr/>
      </p:sp>
      <p:sp>
        <p:nvSpPr>
          <p:cNvPr id="15" name="Title 14">
            <a:extLst>
              <a:ext uri="{FF2B5EF4-FFF2-40B4-BE49-F238E27FC236}">
                <a16:creationId xmlns:a16="http://schemas.microsoft.com/office/drawing/2014/main" id="{6F9046A6-C816-4F7E-BC2B-3C4EAA223378}"/>
              </a:ext>
            </a:extLst>
          </p:cNvPr>
          <p:cNvSpPr>
            <a:spLocks noGrp="1"/>
          </p:cNvSpPr>
          <p:nvPr>
            <p:ph type="title"/>
          </p:nvPr>
        </p:nvSpPr>
        <p:spPr>
          <a:xfrm>
            <a:off x="324001" y="4084004"/>
            <a:ext cx="4103999" cy="1007269"/>
          </a:xfrm>
        </p:spPr>
        <p:txBody>
          <a:bodyPr/>
          <a:lstStyle/>
          <a:p>
            <a:pPr algn="ctr"/>
            <a:r>
              <a:rPr lang="en-US" sz="2400" dirty="0">
                <a:hlinkClick r:id="rId3">
                  <a:extLst>
                    <a:ext uri="{A12FA001-AC4F-418D-AE19-62706E023703}">
                      <ahyp:hlinkClr xmlns:ahyp="http://schemas.microsoft.com/office/drawing/2018/hyperlinkcolor" val="tx"/>
                    </a:ext>
                  </a:extLst>
                </a:hlinkClick>
              </a:rPr>
              <a:t>NCSL 50-State Searchable Tracking Databases</a:t>
            </a:r>
            <a:endParaRPr lang="en-US" sz="2400" dirty="0"/>
          </a:p>
        </p:txBody>
      </p:sp>
      <p:pic>
        <p:nvPicPr>
          <p:cNvPr id="2052" name="Picture 4" descr="NCSL Database">
            <a:extLst>
              <a:ext uri="{FF2B5EF4-FFF2-40B4-BE49-F238E27FC236}">
                <a16:creationId xmlns:a16="http://schemas.microsoft.com/office/drawing/2014/main" id="{60E58B32-259F-442C-9D2E-1907284011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750" y="1060848"/>
            <a:ext cx="4000500" cy="225028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503EE819-699C-441F-ABD0-F3F09B6454E5}"/>
              </a:ext>
            </a:extLst>
          </p:cNvPr>
          <p:cNvSpPr txBox="1"/>
          <p:nvPr/>
        </p:nvSpPr>
        <p:spPr>
          <a:xfrm>
            <a:off x="4974044" y="2526443"/>
            <a:ext cx="3942675" cy="2534027"/>
          </a:xfrm>
          <a:prstGeom prst="rect">
            <a:avLst/>
          </a:prstGeom>
          <a:noFill/>
        </p:spPr>
        <p:txBody>
          <a:bodyPr wrap="square" rtlCol="0">
            <a:spAutoFit/>
          </a:bodyPr>
          <a:lstStyle/>
          <a:p>
            <a:pPr defTabSz="685800">
              <a:spcBef>
                <a:spcPts val="450"/>
              </a:spcBef>
              <a:spcAft>
                <a:spcPts val="450"/>
              </a:spcAft>
            </a:pPr>
            <a:r>
              <a:rPr lang="en-US" b="1" dirty="0">
                <a:solidFill>
                  <a:srgbClr val="404153"/>
                </a:solidFill>
                <a:latin typeface="Calibri"/>
              </a:rPr>
              <a:t>Education Program Tracking Database</a:t>
            </a:r>
          </a:p>
          <a:p>
            <a:pPr defTabSz="685800">
              <a:spcBef>
                <a:spcPts val="450"/>
              </a:spcBef>
              <a:spcAft>
                <a:spcPts val="450"/>
              </a:spcAft>
            </a:pPr>
            <a:r>
              <a:rPr lang="en-US" sz="1350" dirty="0">
                <a:solidFill>
                  <a:srgbClr val="404153"/>
                </a:solidFill>
                <a:latin typeface="Calibri"/>
                <a:hlinkClick r:id="rId5"/>
              </a:rPr>
              <a:t>https://www.ncsl.org/research/education/education-bill-tracking-database.aspx</a:t>
            </a:r>
            <a:endParaRPr lang="en-US" sz="1350" dirty="0">
              <a:solidFill>
                <a:srgbClr val="404153"/>
              </a:solidFill>
              <a:latin typeface="Calibri"/>
            </a:endParaRPr>
          </a:p>
          <a:p>
            <a:pPr defTabSz="685800">
              <a:spcBef>
                <a:spcPts val="450"/>
              </a:spcBef>
              <a:spcAft>
                <a:spcPts val="450"/>
              </a:spcAft>
            </a:pPr>
            <a:endParaRPr lang="en-US" sz="1200" dirty="0">
              <a:solidFill>
                <a:srgbClr val="404153"/>
              </a:solidFill>
              <a:latin typeface="Calibri"/>
            </a:endParaRPr>
          </a:p>
          <a:p>
            <a:pPr marL="257175" indent="-257175" defTabSz="685800">
              <a:spcBef>
                <a:spcPts val="450"/>
              </a:spcBef>
              <a:spcAft>
                <a:spcPts val="450"/>
              </a:spcAft>
              <a:buFont typeface="Wingdings" panose="05000000000000000000" pitchFamily="2" charset="2"/>
              <a:buChar char="Ø"/>
            </a:pPr>
            <a:r>
              <a:rPr lang="en-US" dirty="0">
                <a:solidFill>
                  <a:srgbClr val="404153"/>
                </a:solidFill>
                <a:latin typeface="Calibri"/>
              </a:rPr>
              <a:t>At least 316 enactments in 2022 in every state</a:t>
            </a:r>
          </a:p>
          <a:p>
            <a:pPr marL="214313" indent="-214313" defTabSz="685800">
              <a:spcBef>
                <a:spcPts val="450"/>
              </a:spcBef>
              <a:spcAft>
                <a:spcPts val="450"/>
              </a:spcAft>
              <a:buFont typeface="Arial" panose="020B0604020202020204" pitchFamily="34" charset="0"/>
              <a:buChar char="•"/>
            </a:pPr>
            <a:endParaRPr lang="en-US" sz="1200" dirty="0">
              <a:solidFill>
                <a:srgbClr val="404153"/>
              </a:solidFill>
              <a:latin typeface="Calibri"/>
            </a:endParaRPr>
          </a:p>
          <a:p>
            <a:pPr marL="214313" indent="-214313" defTabSz="685800">
              <a:spcBef>
                <a:spcPts val="450"/>
              </a:spcBef>
              <a:spcAft>
                <a:spcPts val="450"/>
              </a:spcAft>
              <a:buFont typeface="Arial" panose="020B0604020202020204" pitchFamily="34" charset="0"/>
              <a:buChar char="•"/>
            </a:pPr>
            <a:endParaRPr lang="en-US" sz="1200" dirty="0">
              <a:solidFill>
                <a:srgbClr val="404153"/>
              </a:solidFill>
              <a:latin typeface="Calibri"/>
            </a:endParaRPr>
          </a:p>
        </p:txBody>
      </p:sp>
    </p:spTree>
    <p:extLst>
      <p:ext uri="{BB962C8B-B14F-4D97-AF65-F5344CB8AC3E}">
        <p14:creationId xmlns:p14="http://schemas.microsoft.com/office/powerpoint/2010/main" val="313477985"/>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818A9E2-DFD6-7C6E-6281-0B79AA7F4DD6}"/>
              </a:ext>
            </a:extLst>
          </p:cNvPr>
          <p:cNvSpPr>
            <a:spLocks noGrp="1"/>
          </p:cNvSpPr>
          <p:nvPr>
            <p:ph type="title"/>
          </p:nvPr>
        </p:nvSpPr>
        <p:spPr>
          <a:xfrm>
            <a:off x="319500" y="5104664"/>
            <a:ext cx="8505000" cy="324000"/>
          </a:xfrm>
        </p:spPr>
        <p:txBody>
          <a:bodyPr/>
          <a:lstStyle/>
          <a:p>
            <a:r>
              <a:rPr lang="en-US" sz="1350" dirty="0"/>
              <a:t>NCSL Web Resource:  https://www.ncsl.org/research/education/teacher-shortage-areas-by-state.aspx</a:t>
            </a:r>
          </a:p>
        </p:txBody>
      </p:sp>
      <p:pic>
        <p:nvPicPr>
          <p:cNvPr id="17" name="Content Placeholder 16">
            <a:extLst>
              <a:ext uri="{FF2B5EF4-FFF2-40B4-BE49-F238E27FC236}">
                <a16:creationId xmlns:a16="http://schemas.microsoft.com/office/drawing/2014/main" id="{8A125922-946A-7107-EE1A-E76BEB12D4EF}"/>
              </a:ext>
            </a:extLst>
          </p:cNvPr>
          <p:cNvPicPr>
            <a:picLocks noGrp="1" noChangeAspect="1"/>
          </p:cNvPicPr>
          <p:nvPr>
            <p:ph idx="1"/>
          </p:nvPr>
        </p:nvPicPr>
        <p:blipFill>
          <a:blip r:embed="rId3"/>
          <a:stretch>
            <a:fillRect/>
          </a:stretch>
        </p:blipFill>
        <p:spPr>
          <a:xfrm>
            <a:off x="431899" y="976867"/>
            <a:ext cx="6620489" cy="3778601"/>
          </a:xfrm>
        </p:spPr>
      </p:pic>
      <p:sp>
        <p:nvSpPr>
          <p:cNvPr id="3" name="Slide Number Placeholder 2">
            <a:extLst>
              <a:ext uri="{FF2B5EF4-FFF2-40B4-BE49-F238E27FC236}">
                <a16:creationId xmlns:a16="http://schemas.microsoft.com/office/drawing/2014/main" id="{A840C457-943E-E2E6-82E2-00CD623F619D}"/>
              </a:ext>
            </a:extLst>
          </p:cNvPr>
          <p:cNvSpPr>
            <a:spLocks noGrp="1"/>
          </p:cNvSpPr>
          <p:nvPr>
            <p:ph type="sldNum" sz="quarter" idx="11"/>
          </p:nvPr>
        </p:nvSpPr>
        <p:spPr/>
        <p:txBody>
          <a:bodyPr/>
          <a:lstStyle/>
          <a:p>
            <a:pPr defTabSz="685800"/>
            <a:fld id="{4B73C415-D670-4716-A5EC-CC4D52CA2BAC}" type="slidenum">
              <a:rPr lang="en-US">
                <a:solidFill>
                  <a:srgbClr val="404153">
                    <a:lumMod val="65000"/>
                    <a:lumOff val="35000"/>
                  </a:srgbClr>
                </a:solidFill>
                <a:latin typeface="Calibri"/>
              </a:rPr>
              <a:pPr defTabSz="685800"/>
              <a:t>33</a:t>
            </a:fld>
            <a:endParaRPr lang="en-US">
              <a:solidFill>
                <a:srgbClr val="404153">
                  <a:lumMod val="65000"/>
                  <a:lumOff val="35000"/>
                </a:srgbClr>
              </a:solidFill>
              <a:latin typeface="Calibri"/>
            </a:endParaRPr>
          </a:p>
        </p:txBody>
      </p:sp>
    </p:spTree>
    <p:extLst>
      <p:ext uri="{BB962C8B-B14F-4D97-AF65-F5344CB8AC3E}">
        <p14:creationId xmlns:p14="http://schemas.microsoft.com/office/powerpoint/2010/main" val="576528133"/>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454548-F21D-6076-5288-DD83CD4E23D2}"/>
              </a:ext>
            </a:extLst>
          </p:cNvPr>
          <p:cNvSpPr>
            <a:spLocks noGrp="1"/>
          </p:cNvSpPr>
          <p:nvPr>
            <p:ph type="sldNum" sz="quarter" idx="11"/>
          </p:nvPr>
        </p:nvSpPr>
        <p:spPr/>
        <p:txBody>
          <a:bodyPr/>
          <a:lstStyle/>
          <a:p>
            <a:pPr defTabSz="685800"/>
            <a:fld id="{4B73C415-D670-4716-A5EC-CC4D52CA2BAC}" type="slidenum">
              <a:rPr lang="en-US">
                <a:solidFill>
                  <a:srgbClr val="404153">
                    <a:lumMod val="65000"/>
                    <a:lumOff val="35000"/>
                  </a:srgbClr>
                </a:solidFill>
                <a:latin typeface="Calibri"/>
              </a:rPr>
              <a:pPr defTabSz="685800"/>
              <a:t>34</a:t>
            </a:fld>
            <a:endParaRPr lang="en-US">
              <a:solidFill>
                <a:srgbClr val="404153">
                  <a:lumMod val="65000"/>
                  <a:lumOff val="35000"/>
                </a:srgbClr>
              </a:solidFill>
              <a:latin typeface="Calibri"/>
            </a:endParaRPr>
          </a:p>
        </p:txBody>
      </p:sp>
      <p:pic>
        <p:nvPicPr>
          <p:cNvPr id="6" name="Picture 5">
            <a:extLst>
              <a:ext uri="{FF2B5EF4-FFF2-40B4-BE49-F238E27FC236}">
                <a16:creationId xmlns:a16="http://schemas.microsoft.com/office/drawing/2014/main" id="{CF46098C-AA73-973B-C441-800AB57412F2}"/>
              </a:ext>
            </a:extLst>
          </p:cNvPr>
          <p:cNvPicPr>
            <a:picLocks noChangeAspect="1"/>
          </p:cNvPicPr>
          <p:nvPr/>
        </p:nvPicPr>
        <p:blipFill>
          <a:blip r:embed="rId3"/>
          <a:stretch>
            <a:fillRect/>
          </a:stretch>
        </p:blipFill>
        <p:spPr>
          <a:xfrm>
            <a:off x="191386" y="985658"/>
            <a:ext cx="8891477" cy="4645615"/>
          </a:xfrm>
          <a:prstGeom prst="rect">
            <a:avLst/>
          </a:prstGeom>
        </p:spPr>
      </p:pic>
    </p:spTree>
    <p:extLst>
      <p:ext uri="{BB962C8B-B14F-4D97-AF65-F5344CB8AC3E}">
        <p14:creationId xmlns:p14="http://schemas.microsoft.com/office/powerpoint/2010/main" val="4064132105"/>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0AD97-69B2-64D5-8FD9-DDFD3CD61298}"/>
              </a:ext>
            </a:extLst>
          </p:cNvPr>
          <p:cNvSpPr>
            <a:spLocks noGrp="1"/>
          </p:cNvSpPr>
          <p:nvPr>
            <p:ph type="title"/>
          </p:nvPr>
        </p:nvSpPr>
        <p:spPr/>
        <p:txBody>
          <a:bodyPr/>
          <a:lstStyle/>
          <a:p>
            <a:r>
              <a:rPr lang="en-US" dirty="0"/>
              <a:t>New Mexico Making Progress</a:t>
            </a:r>
          </a:p>
        </p:txBody>
      </p:sp>
      <p:pic>
        <p:nvPicPr>
          <p:cNvPr id="1026" name="Picture 2" descr="New Mexico State Capital - Santa Fe, NM - Santa Fe Map">
            <a:extLst>
              <a:ext uri="{FF2B5EF4-FFF2-40B4-BE49-F238E27FC236}">
                <a16:creationId xmlns:a16="http://schemas.microsoft.com/office/drawing/2014/main" id="{5AB9BCD6-B006-55C0-14FD-2EC91C0BAC9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97464" y="2310233"/>
            <a:ext cx="4047932" cy="269371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9E19A627-480E-C17D-34F2-77BDC0DAA64E}"/>
              </a:ext>
            </a:extLst>
          </p:cNvPr>
          <p:cNvSpPr>
            <a:spLocks noGrp="1"/>
          </p:cNvSpPr>
          <p:nvPr>
            <p:ph sz="half" idx="2"/>
          </p:nvPr>
        </p:nvSpPr>
        <p:spPr>
          <a:xfrm>
            <a:off x="4725000" y="1909874"/>
            <a:ext cx="4104000" cy="3506880"/>
          </a:xfrm>
        </p:spPr>
        <p:txBody>
          <a:bodyPr/>
          <a:lstStyle/>
          <a:p>
            <a:r>
              <a:rPr lang="en-US" dirty="0"/>
              <a:t>Long-time Partnership with Teacher Preparation Programs</a:t>
            </a:r>
          </a:p>
          <a:p>
            <a:r>
              <a:rPr lang="en-US" dirty="0"/>
              <a:t>Tiered-licensure System with Performance Evals for nearly 20 years</a:t>
            </a:r>
          </a:p>
          <a:p>
            <a:r>
              <a:rPr lang="en-US" dirty="0"/>
              <a:t>Cultural Competency and Diverse Teachers – 2022 HB 60</a:t>
            </a:r>
          </a:p>
          <a:p>
            <a:r>
              <a:rPr lang="en-US" dirty="0"/>
              <a:t>Grow-Your-Own Scholarship - 2021 HB 22</a:t>
            </a:r>
          </a:p>
          <a:p>
            <a:r>
              <a:rPr lang="en-US" dirty="0"/>
              <a:t>Teacher Salaries - $10k raise – 2022 SB 1</a:t>
            </a:r>
          </a:p>
          <a:p>
            <a:r>
              <a:rPr lang="en-US" dirty="0"/>
              <a:t>Teacher Residencies - 2022 HB 13</a:t>
            </a:r>
          </a:p>
          <a:p>
            <a:r>
              <a:rPr lang="en-US" dirty="0"/>
              <a:t>Recruiting Retired Teachers – 2022 HB 73</a:t>
            </a:r>
          </a:p>
          <a:p>
            <a:r>
              <a:rPr lang="en-US" dirty="0"/>
              <a:t>Teacher Prep/PD on Science of Reading in 2023</a:t>
            </a:r>
          </a:p>
          <a:p>
            <a:endParaRPr lang="en-US" dirty="0"/>
          </a:p>
        </p:txBody>
      </p:sp>
      <p:sp>
        <p:nvSpPr>
          <p:cNvPr id="4" name="Slide Number Placeholder 3">
            <a:extLst>
              <a:ext uri="{FF2B5EF4-FFF2-40B4-BE49-F238E27FC236}">
                <a16:creationId xmlns:a16="http://schemas.microsoft.com/office/drawing/2014/main" id="{AF7B2AA6-FF6F-C54D-79C3-037686819453}"/>
              </a:ext>
            </a:extLst>
          </p:cNvPr>
          <p:cNvSpPr>
            <a:spLocks noGrp="1"/>
          </p:cNvSpPr>
          <p:nvPr>
            <p:ph type="sldNum" sz="quarter" idx="11"/>
          </p:nvPr>
        </p:nvSpPr>
        <p:spPr/>
        <p:txBody>
          <a:bodyPr/>
          <a:lstStyle/>
          <a:p>
            <a:pPr defTabSz="685800"/>
            <a:fld id="{4B73C415-D670-4716-A5EC-CC4D52CA2BAC}" type="slidenum">
              <a:rPr lang="en-US">
                <a:solidFill>
                  <a:srgbClr val="404153">
                    <a:lumMod val="65000"/>
                    <a:lumOff val="35000"/>
                  </a:srgbClr>
                </a:solidFill>
                <a:latin typeface="Calibri"/>
              </a:rPr>
              <a:pPr defTabSz="685800"/>
              <a:t>35</a:t>
            </a:fld>
            <a:endParaRPr lang="en-US">
              <a:solidFill>
                <a:srgbClr val="404153">
                  <a:lumMod val="65000"/>
                  <a:lumOff val="35000"/>
                </a:srgbClr>
              </a:solidFill>
              <a:latin typeface="Calibri"/>
            </a:endParaRPr>
          </a:p>
        </p:txBody>
      </p:sp>
    </p:spTree>
    <p:extLst>
      <p:ext uri="{BB962C8B-B14F-4D97-AF65-F5344CB8AC3E}">
        <p14:creationId xmlns:p14="http://schemas.microsoft.com/office/powerpoint/2010/main" val="4135719032"/>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20548" y="0"/>
            <a:ext cx="9123452" cy="6858000"/>
          </a:xfrm>
          <a:prstGeom prst="rect">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3495" y="0"/>
            <a:ext cx="9140505" cy="6858000"/>
          </a:xfrm>
          <a:prstGeom prst="rect">
            <a:avLst/>
          </a:prstGeom>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2308E1-D338-C8B0-02A0-B371D44AC45F}"/>
              </a:ext>
            </a:extLst>
          </p:cNvPr>
          <p:cNvSpPr>
            <a:spLocks noGrp="1"/>
          </p:cNvSpPr>
          <p:nvPr>
            <p:ph type="title"/>
          </p:nvPr>
        </p:nvSpPr>
        <p:spPr>
          <a:xfrm>
            <a:off x="233331" y="4905303"/>
            <a:ext cx="8505000" cy="324000"/>
          </a:xfrm>
        </p:spPr>
        <p:txBody>
          <a:bodyPr/>
          <a:lstStyle/>
          <a:p>
            <a:r>
              <a:rPr lang="en-US" sz="1800" dirty="0"/>
              <a:t>NCSL Webinar:  https://www.ncsl.org/research/education/careerwise-colorado-youth-apprenticeship-inspired-by-swiss-vet.aspx</a:t>
            </a:r>
          </a:p>
        </p:txBody>
      </p:sp>
      <p:pic>
        <p:nvPicPr>
          <p:cNvPr id="8" name="Content Placeholder 7">
            <a:extLst>
              <a:ext uri="{FF2B5EF4-FFF2-40B4-BE49-F238E27FC236}">
                <a16:creationId xmlns:a16="http://schemas.microsoft.com/office/drawing/2014/main" id="{15D8DD30-7545-B058-55D0-E31E074DE2F7}"/>
              </a:ext>
            </a:extLst>
          </p:cNvPr>
          <p:cNvPicPr>
            <a:picLocks noGrp="1" noChangeAspect="1"/>
          </p:cNvPicPr>
          <p:nvPr>
            <p:ph idx="1"/>
          </p:nvPr>
        </p:nvPicPr>
        <p:blipFill>
          <a:blip r:embed="rId3"/>
          <a:stretch>
            <a:fillRect/>
          </a:stretch>
        </p:blipFill>
        <p:spPr>
          <a:xfrm>
            <a:off x="319683" y="2049208"/>
            <a:ext cx="8504635" cy="2304458"/>
          </a:xfrm>
          <a:prstGeom prst="rect">
            <a:avLst/>
          </a:prstGeom>
        </p:spPr>
      </p:pic>
      <p:sp>
        <p:nvSpPr>
          <p:cNvPr id="5" name="Slide Number Placeholder 4">
            <a:extLst>
              <a:ext uri="{FF2B5EF4-FFF2-40B4-BE49-F238E27FC236}">
                <a16:creationId xmlns:a16="http://schemas.microsoft.com/office/drawing/2014/main" id="{67319B90-35B4-E7B7-6AF7-98BA26D9D993}"/>
              </a:ext>
            </a:extLst>
          </p:cNvPr>
          <p:cNvSpPr>
            <a:spLocks noGrp="1"/>
          </p:cNvSpPr>
          <p:nvPr>
            <p:ph type="sldNum" sz="quarter" idx="11"/>
          </p:nvPr>
        </p:nvSpPr>
        <p:spPr/>
        <p:txBody>
          <a:bodyPr/>
          <a:lstStyle/>
          <a:p>
            <a:pPr defTabSz="685800"/>
            <a:fld id="{4B73C415-D670-4716-A5EC-CC4D52CA2BAC}" type="slidenum">
              <a:rPr lang="en-US">
                <a:solidFill>
                  <a:srgbClr val="404153">
                    <a:lumMod val="65000"/>
                    <a:lumOff val="35000"/>
                  </a:srgbClr>
                </a:solidFill>
                <a:latin typeface="Calibri"/>
              </a:rPr>
              <a:pPr defTabSz="685800"/>
              <a:t>42</a:t>
            </a:fld>
            <a:endParaRPr lang="en-US">
              <a:solidFill>
                <a:srgbClr val="404153">
                  <a:lumMod val="65000"/>
                  <a:lumOff val="35000"/>
                </a:srgbClr>
              </a:solidFill>
              <a:latin typeface="Calibri"/>
            </a:endParaRPr>
          </a:p>
        </p:txBody>
      </p:sp>
    </p:spTree>
    <p:extLst>
      <p:ext uri="{BB962C8B-B14F-4D97-AF65-F5344CB8AC3E}">
        <p14:creationId xmlns:p14="http://schemas.microsoft.com/office/powerpoint/2010/main" val="1682716006"/>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0AD97-69B2-64D5-8FD9-DDFD3CD61298}"/>
              </a:ext>
            </a:extLst>
          </p:cNvPr>
          <p:cNvSpPr>
            <a:spLocks noGrp="1"/>
          </p:cNvSpPr>
          <p:nvPr>
            <p:ph type="title"/>
          </p:nvPr>
        </p:nvSpPr>
        <p:spPr/>
        <p:txBody>
          <a:bodyPr/>
          <a:lstStyle/>
          <a:p>
            <a:r>
              <a:rPr lang="en-US" dirty="0"/>
              <a:t>Indiana Making Progress</a:t>
            </a:r>
          </a:p>
        </p:txBody>
      </p:sp>
      <p:sp>
        <p:nvSpPr>
          <p:cNvPr id="6" name="Content Placeholder 5">
            <a:extLst>
              <a:ext uri="{FF2B5EF4-FFF2-40B4-BE49-F238E27FC236}">
                <a16:creationId xmlns:a16="http://schemas.microsoft.com/office/drawing/2014/main" id="{9E19A627-480E-C17D-34F2-77BDC0DAA64E}"/>
              </a:ext>
            </a:extLst>
          </p:cNvPr>
          <p:cNvSpPr>
            <a:spLocks noGrp="1"/>
          </p:cNvSpPr>
          <p:nvPr>
            <p:ph sz="half" idx="2"/>
          </p:nvPr>
        </p:nvSpPr>
        <p:spPr>
          <a:xfrm>
            <a:off x="4725000" y="1909874"/>
            <a:ext cx="4104000" cy="3506880"/>
          </a:xfrm>
        </p:spPr>
        <p:txBody>
          <a:bodyPr/>
          <a:lstStyle/>
          <a:p>
            <a:r>
              <a:rPr lang="en-US" dirty="0"/>
              <a:t>Coordinated Statewide Effort Led by Legislature, Gov, Dept of Education and Workforce Boards</a:t>
            </a:r>
          </a:p>
          <a:p>
            <a:r>
              <a:rPr lang="en-US" dirty="0"/>
              <a:t>Graduation Pathways to Ensure College and Career Readiness</a:t>
            </a:r>
          </a:p>
          <a:p>
            <a:r>
              <a:rPr lang="en-US" dirty="0"/>
              <a:t>Increased Allowed Assessments for Graduation</a:t>
            </a:r>
          </a:p>
          <a:p>
            <a:r>
              <a:rPr lang="en-US" dirty="0"/>
              <a:t>Partnership with Ivy Tech Community Colleges for HS Students</a:t>
            </a:r>
          </a:p>
          <a:p>
            <a:r>
              <a:rPr lang="en-US" dirty="0"/>
              <a:t>Partnership with Industry</a:t>
            </a:r>
          </a:p>
          <a:p>
            <a:r>
              <a:rPr lang="en-US" dirty="0"/>
              <a:t>Investment from Local Philanthropy</a:t>
            </a:r>
          </a:p>
          <a:p>
            <a:r>
              <a:rPr lang="en-US" dirty="0"/>
              <a:t>Studied Swiss Model (Basis for Apprenticeships)</a:t>
            </a:r>
          </a:p>
          <a:p>
            <a:r>
              <a:rPr lang="en-US" dirty="0"/>
              <a:t>Created Apprenticeships in Shortage Industries</a:t>
            </a:r>
          </a:p>
          <a:p>
            <a:endParaRPr lang="en-US" dirty="0"/>
          </a:p>
        </p:txBody>
      </p:sp>
      <p:sp>
        <p:nvSpPr>
          <p:cNvPr id="4" name="Slide Number Placeholder 3">
            <a:extLst>
              <a:ext uri="{FF2B5EF4-FFF2-40B4-BE49-F238E27FC236}">
                <a16:creationId xmlns:a16="http://schemas.microsoft.com/office/drawing/2014/main" id="{AF7B2AA6-FF6F-C54D-79C3-037686819453}"/>
              </a:ext>
            </a:extLst>
          </p:cNvPr>
          <p:cNvSpPr>
            <a:spLocks noGrp="1"/>
          </p:cNvSpPr>
          <p:nvPr>
            <p:ph type="sldNum" sz="quarter" idx="11"/>
          </p:nvPr>
        </p:nvSpPr>
        <p:spPr/>
        <p:txBody>
          <a:bodyPr/>
          <a:lstStyle/>
          <a:p>
            <a:pPr defTabSz="685800"/>
            <a:fld id="{4B73C415-D670-4716-A5EC-CC4D52CA2BAC}" type="slidenum">
              <a:rPr lang="en-US">
                <a:solidFill>
                  <a:srgbClr val="404153">
                    <a:lumMod val="65000"/>
                    <a:lumOff val="35000"/>
                  </a:srgbClr>
                </a:solidFill>
                <a:latin typeface="Calibri"/>
              </a:rPr>
              <a:pPr defTabSz="685800"/>
              <a:t>43</a:t>
            </a:fld>
            <a:endParaRPr lang="en-US">
              <a:solidFill>
                <a:srgbClr val="404153">
                  <a:lumMod val="65000"/>
                  <a:lumOff val="35000"/>
                </a:srgbClr>
              </a:solidFill>
              <a:latin typeface="Calibri"/>
            </a:endParaRPr>
          </a:p>
        </p:txBody>
      </p:sp>
      <p:pic>
        <p:nvPicPr>
          <p:cNvPr id="2050" name="Picture 2" descr="Premium Photo | The indiana statehouse, the state capitol building of the  u.s. state of indiana. indianapolis">
            <a:extLst>
              <a:ext uri="{FF2B5EF4-FFF2-40B4-BE49-F238E27FC236}">
                <a16:creationId xmlns:a16="http://schemas.microsoft.com/office/drawing/2014/main" id="{11998E62-1980-1DF2-A491-5A452423E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607" y="2080513"/>
            <a:ext cx="4227893" cy="2875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962040"/>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87D7DF-A643-4D33-B23C-E3A8E5E3AB66}"/>
              </a:ext>
            </a:extLst>
          </p:cNvPr>
          <p:cNvSpPr>
            <a:spLocks noGrp="1"/>
          </p:cNvSpPr>
          <p:nvPr>
            <p:ph type="sldNum" sz="quarter" idx="11"/>
          </p:nvPr>
        </p:nvSpPr>
        <p:spPr/>
        <p:txBody>
          <a:bodyPr/>
          <a:lstStyle/>
          <a:p>
            <a:pPr defTabSz="685800"/>
            <a:fld id="{4B73C415-D670-4716-A5EC-CC4D52CA2BAC}" type="slidenum">
              <a:rPr lang="en-US">
                <a:solidFill>
                  <a:srgbClr val="404153">
                    <a:lumMod val="65000"/>
                    <a:lumOff val="35000"/>
                  </a:srgbClr>
                </a:solidFill>
                <a:latin typeface="Calibri"/>
              </a:rPr>
              <a:pPr defTabSz="685800"/>
              <a:t>51</a:t>
            </a:fld>
            <a:endParaRPr lang="en-US">
              <a:solidFill>
                <a:srgbClr val="404153">
                  <a:lumMod val="65000"/>
                  <a:lumOff val="35000"/>
                </a:srgbClr>
              </a:solidFill>
              <a:latin typeface="Calibri"/>
            </a:endParaRPr>
          </a:p>
        </p:txBody>
      </p:sp>
      <p:sp>
        <p:nvSpPr>
          <p:cNvPr id="17" name="Picture Placeholder 16">
            <a:extLst>
              <a:ext uri="{FF2B5EF4-FFF2-40B4-BE49-F238E27FC236}">
                <a16:creationId xmlns:a16="http://schemas.microsoft.com/office/drawing/2014/main" id="{8DF467C9-3845-42FB-B8A2-7827A817982C}"/>
              </a:ext>
            </a:extLst>
          </p:cNvPr>
          <p:cNvSpPr>
            <a:spLocks noGrp="1"/>
          </p:cNvSpPr>
          <p:nvPr>
            <p:ph type="pic" sz="quarter" idx="12"/>
          </p:nvPr>
        </p:nvSpPr>
        <p:spPr/>
      </p:sp>
      <p:sp>
        <p:nvSpPr>
          <p:cNvPr id="15" name="Title 14">
            <a:extLst>
              <a:ext uri="{FF2B5EF4-FFF2-40B4-BE49-F238E27FC236}">
                <a16:creationId xmlns:a16="http://schemas.microsoft.com/office/drawing/2014/main" id="{6F9046A6-C816-4F7E-BC2B-3C4EAA223378}"/>
              </a:ext>
            </a:extLst>
          </p:cNvPr>
          <p:cNvSpPr>
            <a:spLocks noGrp="1"/>
          </p:cNvSpPr>
          <p:nvPr>
            <p:ph type="title"/>
          </p:nvPr>
        </p:nvSpPr>
        <p:spPr>
          <a:xfrm>
            <a:off x="324001" y="4084004"/>
            <a:ext cx="4103999" cy="1007269"/>
          </a:xfrm>
        </p:spPr>
        <p:txBody>
          <a:bodyPr/>
          <a:lstStyle/>
          <a:p>
            <a:pPr algn="ctr"/>
            <a:r>
              <a:rPr lang="en-US" sz="2400" dirty="0">
                <a:hlinkClick r:id="rId3">
                  <a:extLst>
                    <a:ext uri="{A12FA001-AC4F-418D-AE19-62706E023703}">
                      <ahyp:hlinkClr xmlns:ahyp="http://schemas.microsoft.com/office/drawing/2018/hyperlinkcolor" val="tx"/>
                    </a:ext>
                  </a:extLst>
                </a:hlinkClick>
              </a:rPr>
              <a:t>NCSL 50-State Searchable Tracking Databases</a:t>
            </a:r>
            <a:endParaRPr lang="en-US" sz="2400" dirty="0"/>
          </a:p>
        </p:txBody>
      </p:sp>
      <p:pic>
        <p:nvPicPr>
          <p:cNvPr id="2052" name="Picture 4" descr="NCSL Database">
            <a:extLst>
              <a:ext uri="{FF2B5EF4-FFF2-40B4-BE49-F238E27FC236}">
                <a16:creationId xmlns:a16="http://schemas.microsoft.com/office/drawing/2014/main" id="{60E58B32-259F-442C-9D2E-1907284011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750" y="1060848"/>
            <a:ext cx="4000500" cy="225028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503EE819-699C-441F-ABD0-F3F09B6454E5}"/>
              </a:ext>
            </a:extLst>
          </p:cNvPr>
          <p:cNvSpPr txBox="1"/>
          <p:nvPr/>
        </p:nvSpPr>
        <p:spPr>
          <a:xfrm>
            <a:off x="4974044" y="2526444"/>
            <a:ext cx="3942675" cy="3818994"/>
          </a:xfrm>
          <a:prstGeom prst="rect">
            <a:avLst/>
          </a:prstGeom>
          <a:noFill/>
        </p:spPr>
        <p:txBody>
          <a:bodyPr wrap="square" rtlCol="0">
            <a:spAutoFit/>
          </a:bodyPr>
          <a:lstStyle/>
          <a:p>
            <a:pPr defTabSz="685800">
              <a:spcBef>
                <a:spcPts val="450"/>
              </a:spcBef>
              <a:spcAft>
                <a:spcPts val="450"/>
              </a:spcAft>
            </a:pPr>
            <a:r>
              <a:rPr lang="en-US" b="1" dirty="0">
                <a:solidFill>
                  <a:srgbClr val="404153"/>
                </a:solidFill>
                <a:latin typeface="Calibri"/>
              </a:rPr>
              <a:t>Early Education Enactment Database</a:t>
            </a:r>
          </a:p>
          <a:p>
            <a:pPr defTabSz="685800">
              <a:spcBef>
                <a:spcPts val="450"/>
              </a:spcBef>
              <a:spcAft>
                <a:spcPts val="450"/>
              </a:spcAft>
            </a:pPr>
            <a:r>
              <a:rPr lang="en-US" sz="1350" dirty="0">
                <a:solidFill>
                  <a:srgbClr val="404153"/>
                </a:solidFill>
                <a:latin typeface="Calibri"/>
                <a:hlinkClick r:id="rId5"/>
              </a:rPr>
              <a:t>https://www.ncsl.org/research/human-services/early-care-and-education-bill-tracking.aspx</a:t>
            </a:r>
            <a:endParaRPr lang="en-US" sz="1350" dirty="0">
              <a:solidFill>
                <a:srgbClr val="404153"/>
              </a:solidFill>
              <a:latin typeface="Calibri"/>
            </a:endParaRPr>
          </a:p>
          <a:p>
            <a:pPr marL="257175" indent="-257175" defTabSz="685800">
              <a:spcBef>
                <a:spcPts val="450"/>
              </a:spcBef>
              <a:spcAft>
                <a:spcPts val="450"/>
              </a:spcAft>
              <a:buFont typeface="Wingdings" panose="05000000000000000000" pitchFamily="2" charset="2"/>
              <a:buChar char="Ø"/>
            </a:pPr>
            <a:r>
              <a:rPr lang="en-US" sz="1350" dirty="0">
                <a:solidFill>
                  <a:srgbClr val="404153"/>
                </a:solidFill>
                <a:latin typeface="Calibri"/>
              </a:rPr>
              <a:t>At least 134 enactments in 37 states in 2022</a:t>
            </a:r>
          </a:p>
          <a:p>
            <a:pPr defTabSz="685800">
              <a:spcBef>
                <a:spcPts val="450"/>
              </a:spcBef>
              <a:spcAft>
                <a:spcPts val="450"/>
              </a:spcAft>
            </a:pPr>
            <a:endParaRPr lang="en-US" b="1" dirty="0">
              <a:solidFill>
                <a:srgbClr val="404153"/>
              </a:solidFill>
              <a:latin typeface="Calibri"/>
            </a:endParaRPr>
          </a:p>
          <a:p>
            <a:pPr defTabSz="685800">
              <a:spcBef>
                <a:spcPts val="450"/>
              </a:spcBef>
              <a:spcAft>
                <a:spcPts val="450"/>
              </a:spcAft>
            </a:pPr>
            <a:r>
              <a:rPr lang="en-US" b="1" dirty="0">
                <a:solidFill>
                  <a:srgbClr val="404153"/>
                </a:solidFill>
                <a:latin typeface="Calibri"/>
              </a:rPr>
              <a:t>Overview of Early Education and Care Policy</a:t>
            </a:r>
          </a:p>
          <a:p>
            <a:pPr defTabSz="685800">
              <a:spcBef>
                <a:spcPts val="450"/>
              </a:spcBef>
              <a:spcAft>
                <a:spcPts val="450"/>
              </a:spcAft>
            </a:pPr>
            <a:r>
              <a:rPr lang="en-US" sz="1350" dirty="0">
                <a:solidFill>
                  <a:srgbClr val="404153"/>
                </a:solidFill>
                <a:latin typeface="Calibri"/>
                <a:hlinkClick r:id="rId6"/>
              </a:rPr>
              <a:t>https://www.ncsl.org/research/human-services/early-childhood-101.aspx</a:t>
            </a:r>
            <a:endParaRPr lang="en-US" sz="1350" dirty="0">
              <a:solidFill>
                <a:srgbClr val="404153"/>
              </a:solidFill>
              <a:latin typeface="Calibri"/>
            </a:endParaRPr>
          </a:p>
          <a:p>
            <a:pPr defTabSz="685800">
              <a:spcBef>
                <a:spcPts val="450"/>
              </a:spcBef>
              <a:spcAft>
                <a:spcPts val="450"/>
              </a:spcAft>
            </a:pPr>
            <a:endParaRPr lang="en-US" sz="1200" b="1" dirty="0">
              <a:solidFill>
                <a:srgbClr val="404153"/>
              </a:solidFill>
              <a:latin typeface="Calibri"/>
            </a:endParaRPr>
          </a:p>
          <a:p>
            <a:pPr marL="214313" indent="-214313" defTabSz="685800">
              <a:spcBef>
                <a:spcPts val="450"/>
              </a:spcBef>
              <a:spcAft>
                <a:spcPts val="450"/>
              </a:spcAft>
              <a:buFont typeface="Arial" panose="020B0604020202020204" pitchFamily="34" charset="0"/>
              <a:buChar char="•"/>
            </a:pPr>
            <a:endParaRPr lang="en-US" sz="1200" dirty="0">
              <a:solidFill>
                <a:srgbClr val="404153"/>
              </a:solidFill>
              <a:latin typeface="Calibri"/>
            </a:endParaRPr>
          </a:p>
          <a:p>
            <a:pPr marL="214313" indent="-214313" defTabSz="685800">
              <a:spcBef>
                <a:spcPts val="450"/>
              </a:spcBef>
              <a:spcAft>
                <a:spcPts val="450"/>
              </a:spcAft>
              <a:buFont typeface="Arial" panose="020B0604020202020204" pitchFamily="34" charset="0"/>
              <a:buChar char="•"/>
            </a:pPr>
            <a:endParaRPr lang="en-US" sz="1200" dirty="0">
              <a:solidFill>
                <a:srgbClr val="404153"/>
              </a:solidFill>
              <a:latin typeface="Calibri"/>
            </a:endParaRPr>
          </a:p>
        </p:txBody>
      </p:sp>
    </p:spTree>
    <p:extLst>
      <p:ext uri="{BB962C8B-B14F-4D97-AF65-F5344CB8AC3E}">
        <p14:creationId xmlns:p14="http://schemas.microsoft.com/office/powerpoint/2010/main" val="540861787"/>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0"/>
            <a:ext cx="9144000" cy="6858000"/>
          </a:xfrm>
          <a:prstGeom prst="rect">
            <a:avLst/>
          </a:prstGeom>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1.10.31"/>
  <p:tag name="AS_TITLE" val="Aspose.Slides for Java"/>
  <p:tag name="AS_VERSION" val="21.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itchFamily="34" charset="0"/>
        <a:cs typeface="Arial" pitchFamily="34" charset="0"/>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itchFamily="34" charset="0"/>
        <a:cs typeface="Arial" pitchFamily="34" charset="0"/>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NCSL_2">
      <a:dk1>
        <a:srgbClr val="404153"/>
      </a:dk1>
      <a:lt1>
        <a:srgbClr val="FFFFFF"/>
      </a:lt1>
      <a:dk2>
        <a:srgbClr val="5C6D8B"/>
      </a:dk2>
      <a:lt2>
        <a:srgbClr val="F6F0E9"/>
      </a:lt2>
      <a:accent1>
        <a:srgbClr val="558589"/>
      </a:accent1>
      <a:accent2>
        <a:srgbClr val="B5C064"/>
      </a:accent2>
      <a:accent3>
        <a:srgbClr val="C3CB7C"/>
      </a:accent3>
      <a:accent4>
        <a:srgbClr val="F3BC6A"/>
      </a:accent4>
      <a:accent5>
        <a:srgbClr val="E37B39"/>
      </a:accent5>
      <a:accent6>
        <a:srgbClr val="595A6F"/>
      </a:accent6>
      <a:hlink>
        <a:srgbClr val="5C6D8B"/>
      </a:hlink>
      <a:folHlink>
        <a:srgbClr val="558589"/>
      </a:folHlink>
    </a:clrScheme>
    <a:fontScheme name="Custom 1">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SL 2021 Updated.potx" id="{9322F977-E0F7-49E2-A7D6-9C42F08CD34B}" vid="{AA67240F-5732-4941-AF15-23CC3772D7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1593</TotalTime>
  <Words>1551</Words>
  <Application>Microsoft Office PowerPoint</Application>
  <PresentationFormat>On-screen Show (4:3)</PresentationFormat>
  <Paragraphs>163</Paragraphs>
  <Slides>52</Slides>
  <Notes>52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52</vt:i4>
      </vt:variant>
    </vt:vector>
  </HeadingPairs>
  <TitlesOfParts>
    <vt:vector size="59" baseType="lpstr">
      <vt:lpstr>Arial</vt:lpstr>
      <vt:lpstr>Calibri</vt:lpstr>
      <vt:lpstr>Cambria</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Characteristics of Proficiency/Competency-Based Systems</vt:lpstr>
      <vt:lpstr>Source:   Aurora Institute CompetencyWorks</vt:lpstr>
      <vt:lpstr>Field Updates Definition in 2019 Source: Aurora Institute https://aurora-institute.org/wp-content/uploads/what-is-competency-based-education-an-updated-definition-web.pdf</vt:lpstr>
      <vt:lpstr>PowerPoint Presentation</vt:lpstr>
      <vt:lpstr>PowerPoint Presentation</vt:lpstr>
      <vt:lpstr>PowerPoint Presentation</vt:lpstr>
      <vt:lpstr>Proficiency/Competency-based Education in the States</vt:lpstr>
      <vt:lpstr>PowerPoint Presentation</vt:lpstr>
      <vt:lpstr>PowerPoint Presentation</vt:lpstr>
      <vt:lpstr>PowerPoint Presentation</vt:lpstr>
      <vt:lpstr>PowerPoint Presentation</vt:lpstr>
      <vt:lpstr>NCSL 50-State Searchable Tracking Databases</vt:lpstr>
      <vt:lpstr>NCSL Web Resource:  https://www.ncsl.org/research/education/teacher-shortage-areas-by-state.aspx</vt:lpstr>
      <vt:lpstr>PowerPoint Presentation</vt:lpstr>
      <vt:lpstr>New Mexico Making Progress</vt:lpstr>
      <vt:lpstr>PowerPoint Presentation</vt:lpstr>
      <vt:lpstr>PowerPoint Presentation</vt:lpstr>
      <vt:lpstr>PowerPoint Presentation</vt:lpstr>
      <vt:lpstr>PowerPoint Presentation</vt:lpstr>
      <vt:lpstr>PowerPoint Presentation</vt:lpstr>
      <vt:lpstr>PowerPoint Presentation</vt:lpstr>
      <vt:lpstr>NCSL Webinar:  https://www.ncsl.org/research/education/careerwise-colorado-youth-apprenticeship-inspired-by-swiss-vet.aspx</vt:lpstr>
      <vt:lpstr>Indiana Making Progress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NCSL 50-State Searchable Tracking Databases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Yakubovich, Mark</dc:creator>
  <cp:lastModifiedBy>Yakubovich, Mark</cp:lastModifiedBy>
  <cp:revision>3</cp:revision>
  <cp:lastPrinted>2022-09-09T11:53:54Z</cp:lastPrinted>
  <dcterms:created xsi:type="dcterms:W3CDTF">2022-09-09T15:53:54Z</dcterms:created>
  <dcterms:modified xsi:type="dcterms:W3CDTF">2022-09-12T16:35:48Z</dcterms:modified>
</cp:coreProperties>
</file>