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5"/>
  </p:notesMasterIdLst>
  <p:sldIdLst>
    <p:sldId id="276" r:id="rId5"/>
    <p:sldId id="321" r:id="rId6"/>
    <p:sldId id="318" r:id="rId7"/>
    <p:sldId id="317" r:id="rId8"/>
    <p:sldId id="327" r:id="rId9"/>
    <p:sldId id="294" r:id="rId10"/>
    <p:sldId id="319" r:id="rId11"/>
    <p:sldId id="311" r:id="rId12"/>
    <p:sldId id="320" r:id="rId13"/>
    <p:sldId id="322" r:id="rId14"/>
    <p:sldId id="323" r:id="rId15"/>
    <p:sldId id="324" r:id="rId16"/>
    <p:sldId id="312" r:id="rId17"/>
    <p:sldId id="301" r:id="rId18"/>
    <p:sldId id="264" r:id="rId19"/>
    <p:sldId id="303" r:id="rId20"/>
    <p:sldId id="328" r:id="rId21"/>
    <p:sldId id="329" r:id="rId22"/>
    <p:sldId id="330" r:id="rId23"/>
    <p:sldId id="331" r:id="rId24"/>
    <p:sldId id="332" r:id="rId25"/>
    <p:sldId id="340" r:id="rId26"/>
    <p:sldId id="344" r:id="rId27"/>
    <p:sldId id="346" r:id="rId28"/>
    <p:sldId id="347" r:id="rId29"/>
    <p:sldId id="348" r:id="rId30"/>
    <p:sldId id="349" r:id="rId31"/>
    <p:sldId id="351" r:id="rId32"/>
    <p:sldId id="352" r:id="rId33"/>
    <p:sldId id="353" r:id="rId34"/>
    <p:sldId id="336" r:id="rId35"/>
    <p:sldId id="354" r:id="rId36"/>
    <p:sldId id="358" r:id="rId37"/>
    <p:sldId id="359" r:id="rId38"/>
    <p:sldId id="355" r:id="rId39"/>
    <p:sldId id="357" r:id="rId40"/>
    <p:sldId id="360" r:id="rId41"/>
    <p:sldId id="339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4" r:id="rId55"/>
    <p:sldId id="325" r:id="rId56"/>
    <p:sldId id="306" r:id="rId57"/>
    <p:sldId id="307" r:id="rId58"/>
    <p:sldId id="308" r:id="rId59"/>
    <p:sldId id="309" r:id="rId60"/>
    <p:sldId id="304" r:id="rId61"/>
    <p:sldId id="373" r:id="rId62"/>
    <p:sldId id="314" r:id="rId63"/>
    <p:sldId id="326" r:id="rId64"/>
  </p:sldIdLst>
  <p:sldSz cx="12192000" cy="6858000"/>
  <p:notesSz cx="6858000" cy="9144000"/>
  <p:custDataLst>
    <p:tags r:id="rId6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1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/>
              <a:t>Example Reference Case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0F-4341-9CE9-634F383B31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</c:v>
                </c:pt>
              </c:strCache>
            </c:strRef>
          </c:tx>
          <c:spPr>
            <a:ln w="57150" cap="rnd">
              <a:solidFill>
                <a:schemeClr val="accent2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1.9</c:v>
                </c:pt>
                <c:pt idx="1">
                  <c:v>2.2000000000000002</c:v>
                </c:pt>
                <c:pt idx="2">
                  <c:v>2.7</c:v>
                </c:pt>
                <c:pt idx="3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0F-4341-9CE9-634F383B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9615791"/>
        <c:axId val="1461642031"/>
      </c:lineChart>
      <c:catAx>
        <c:axId val="154961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642031"/>
        <c:crosses val="autoZero"/>
        <c:auto val="1"/>
        <c:lblAlgn val="ctr"/>
        <c:lblOffset val="100"/>
        <c:noMultiLvlLbl val="0"/>
      </c:catAx>
      <c:valAx>
        <c:axId val="146164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15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DA65F-5819-4422-898D-280A0BAE5C5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8C90E6-3DA5-413F-A2D2-B5B94D32FAFB}">
      <dgm:prSet/>
      <dgm:spPr/>
      <dgm:t>
        <a:bodyPr/>
        <a:lstStyle/>
        <a:p>
          <a:r>
            <a:rPr lang="en-US" b="1" dirty="0"/>
            <a:t>M - Modular </a:t>
          </a:r>
          <a:r>
            <a:rPr lang="en-US" dirty="0"/>
            <a:t>– include modules of significant revenue and cost drivers of state and local policy and financial areas</a:t>
          </a:r>
        </a:p>
      </dgm:t>
    </dgm:pt>
    <dgm:pt modelId="{C13BAD7F-F3AE-4E78-8A98-77B0AEDCB10B}" type="parTrans" cxnId="{BEFC5754-52C7-44B4-BEDC-D94CC11C52CD}">
      <dgm:prSet/>
      <dgm:spPr/>
      <dgm:t>
        <a:bodyPr/>
        <a:lstStyle/>
        <a:p>
          <a:endParaRPr lang="en-US"/>
        </a:p>
      </dgm:t>
    </dgm:pt>
    <dgm:pt modelId="{538203EC-671D-47D9-B7AF-399F24F767CB}" type="sibTrans" cxnId="{BEFC5754-52C7-44B4-BEDC-D94CC11C52CD}">
      <dgm:prSet/>
      <dgm:spPr/>
      <dgm:t>
        <a:bodyPr/>
        <a:lstStyle/>
        <a:p>
          <a:endParaRPr lang="en-US"/>
        </a:p>
      </dgm:t>
    </dgm:pt>
    <dgm:pt modelId="{BB2E4D0B-4686-465B-BAB6-D7E3C1C5CAD0}">
      <dgm:prSet/>
      <dgm:spPr/>
      <dgm:t>
        <a:bodyPr/>
        <a:lstStyle/>
        <a:p>
          <a:r>
            <a:rPr lang="en-US" b="1" dirty="0"/>
            <a:t>I - Inclusive</a:t>
          </a:r>
          <a:r>
            <a:rPr lang="en-US" dirty="0"/>
            <a:t> – open communication with legislative committees, local governments, stakeholders, and experts</a:t>
          </a:r>
        </a:p>
      </dgm:t>
    </dgm:pt>
    <dgm:pt modelId="{096855B1-085D-47D7-8BD8-E1CFA3554DCD}" type="parTrans" cxnId="{85D5AACB-8DC6-4878-8BE6-F3FD939D6FD4}">
      <dgm:prSet/>
      <dgm:spPr/>
      <dgm:t>
        <a:bodyPr/>
        <a:lstStyle/>
        <a:p>
          <a:endParaRPr lang="en-US"/>
        </a:p>
      </dgm:t>
    </dgm:pt>
    <dgm:pt modelId="{B7DBB4B9-0EFE-4229-985A-30217DB733D3}" type="sibTrans" cxnId="{85D5AACB-8DC6-4878-8BE6-F3FD939D6FD4}">
      <dgm:prSet/>
      <dgm:spPr/>
      <dgm:t>
        <a:bodyPr/>
        <a:lstStyle/>
        <a:p>
          <a:endParaRPr lang="en-US"/>
        </a:p>
      </dgm:t>
    </dgm:pt>
    <dgm:pt modelId="{79101EBF-8E16-4236-A97A-095C94FFA04C}">
      <dgm:prSet/>
      <dgm:spPr/>
      <dgm:t>
        <a:bodyPr/>
        <a:lstStyle/>
        <a:p>
          <a:r>
            <a:rPr lang="en-US" b="1" dirty="0"/>
            <a:t>D - Data-driven forecasting</a:t>
          </a:r>
          <a:r>
            <a:rPr lang="en-US" dirty="0"/>
            <a:t> – data from State Accounting Budget &amp; Human Resource System (SABHRS) for state and local, IHS Markit, Regional Economic Models Inc. (REMI) population, K-12 education, Department of Revenue, others</a:t>
          </a:r>
        </a:p>
      </dgm:t>
    </dgm:pt>
    <dgm:pt modelId="{C568A045-CDE6-48EC-95A1-6EB203D68FDD}" type="parTrans" cxnId="{954D71F9-1196-484F-9D34-FA92C743E430}">
      <dgm:prSet/>
      <dgm:spPr/>
      <dgm:t>
        <a:bodyPr/>
        <a:lstStyle/>
        <a:p>
          <a:endParaRPr lang="en-US"/>
        </a:p>
      </dgm:t>
    </dgm:pt>
    <dgm:pt modelId="{7EB9008D-6050-4E76-9186-7EA43CEC6AEB}" type="sibTrans" cxnId="{954D71F9-1196-484F-9D34-FA92C743E430}">
      <dgm:prSet/>
      <dgm:spPr/>
      <dgm:t>
        <a:bodyPr/>
        <a:lstStyle/>
        <a:p>
          <a:endParaRPr lang="en-US"/>
        </a:p>
      </dgm:t>
    </dgm:pt>
    <dgm:pt modelId="{5034BF15-ABDD-49FA-BBCE-D66635EB68DC}">
      <dgm:prSet/>
      <dgm:spPr/>
      <dgm:t>
        <a:bodyPr/>
        <a:lstStyle/>
        <a:p>
          <a:r>
            <a:rPr lang="en-US" b="1" dirty="0"/>
            <a:t>I - Insightful</a:t>
          </a:r>
          <a:r>
            <a:rPr lang="en-US" dirty="0"/>
            <a:t> - Uses and considers advances in technology, modern consumer preferences, population</a:t>
          </a:r>
        </a:p>
      </dgm:t>
    </dgm:pt>
    <dgm:pt modelId="{9D9FD980-15EF-4512-98A6-9CF5EC87A264}" type="parTrans" cxnId="{C3CE1E61-E265-4172-94F6-B386BE5F6C8A}">
      <dgm:prSet/>
      <dgm:spPr/>
      <dgm:t>
        <a:bodyPr/>
        <a:lstStyle/>
        <a:p>
          <a:endParaRPr lang="en-US"/>
        </a:p>
      </dgm:t>
    </dgm:pt>
    <dgm:pt modelId="{F4860FAF-8972-4036-A290-C102C6B2F82C}" type="sibTrans" cxnId="{C3CE1E61-E265-4172-94F6-B386BE5F6C8A}">
      <dgm:prSet/>
      <dgm:spPr/>
      <dgm:t>
        <a:bodyPr/>
        <a:lstStyle/>
        <a:p>
          <a:endParaRPr lang="en-US"/>
        </a:p>
      </dgm:t>
    </dgm:pt>
    <dgm:pt modelId="{C236264A-3148-4BA1-90AD-21CFADDDA38F}">
      <dgm:prSet/>
      <dgm:spPr/>
      <dgm:t>
        <a:bodyPr/>
        <a:lstStyle/>
        <a:p>
          <a:r>
            <a:rPr lang="en-US" b="1"/>
            <a:t>L - Long-term outlook</a:t>
          </a:r>
          <a:r>
            <a:rPr lang="en-US"/>
            <a:t> – looking forward from present to 2040 </a:t>
          </a:r>
        </a:p>
      </dgm:t>
    </dgm:pt>
    <dgm:pt modelId="{A43EB82B-556E-42F9-B92C-0FF192F0D8D5}" type="parTrans" cxnId="{8331837B-CF1E-46A4-89F4-50F7A12F5A46}">
      <dgm:prSet/>
      <dgm:spPr/>
      <dgm:t>
        <a:bodyPr/>
        <a:lstStyle/>
        <a:p>
          <a:endParaRPr lang="en-US"/>
        </a:p>
      </dgm:t>
    </dgm:pt>
    <dgm:pt modelId="{C652F527-C8EA-4152-B9A9-70405E1B7E4B}" type="sibTrans" cxnId="{8331837B-CF1E-46A4-89F4-50F7A12F5A46}">
      <dgm:prSet/>
      <dgm:spPr/>
      <dgm:t>
        <a:bodyPr/>
        <a:lstStyle/>
        <a:p>
          <a:endParaRPr lang="en-US"/>
        </a:p>
      </dgm:t>
    </dgm:pt>
    <dgm:pt modelId="{BDC025D7-E103-4382-A831-4CD6CC95F426}" type="pres">
      <dgm:prSet presAssocID="{B2CDA65F-5819-4422-898D-280A0BAE5C57}" presName="vert0" presStyleCnt="0">
        <dgm:presLayoutVars>
          <dgm:dir/>
          <dgm:animOne val="branch"/>
          <dgm:animLvl val="lvl"/>
        </dgm:presLayoutVars>
      </dgm:prSet>
      <dgm:spPr/>
    </dgm:pt>
    <dgm:pt modelId="{95767CA5-3F9D-4E99-9DD1-1755BD37ACFC}" type="pres">
      <dgm:prSet presAssocID="{538C90E6-3DA5-413F-A2D2-B5B94D32FAFB}" presName="thickLine" presStyleLbl="alignNode1" presStyleIdx="0" presStyleCnt="5"/>
      <dgm:spPr/>
    </dgm:pt>
    <dgm:pt modelId="{1BEF2A82-AECD-4815-B349-2C931BBACC57}" type="pres">
      <dgm:prSet presAssocID="{538C90E6-3DA5-413F-A2D2-B5B94D32FAFB}" presName="horz1" presStyleCnt="0"/>
      <dgm:spPr/>
    </dgm:pt>
    <dgm:pt modelId="{6EEFE961-5C66-46FE-BA76-93212E6026C1}" type="pres">
      <dgm:prSet presAssocID="{538C90E6-3DA5-413F-A2D2-B5B94D32FAFB}" presName="tx1" presStyleLbl="revTx" presStyleIdx="0" presStyleCnt="5"/>
      <dgm:spPr/>
    </dgm:pt>
    <dgm:pt modelId="{3D5F57E2-037E-49D1-A5BF-E2803349EF52}" type="pres">
      <dgm:prSet presAssocID="{538C90E6-3DA5-413F-A2D2-B5B94D32FAFB}" presName="vert1" presStyleCnt="0"/>
      <dgm:spPr/>
    </dgm:pt>
    <dgm:pt modelId="{3F272309-15A1-4302-A94B-F8CBA811E7B8}" type="pres">
      <dgm:prSet presAssocID="{BB2E4D0B-4686-465B-BAB6-D7E3C1C5CAD0}" presName="thickLine" presStyleLbl="alignNode1" presStyleIdx="1" presStyleCnt="5"/>
      <dgm:spPr/>
    </dgm:pt>
    <dgm:pt modelId="{FEA5A278-1FA4-46FC-BA8F-D8210B26CBC5}" type="pres">
      <dgm:prSet presAssocID="{BB2E4D0B-4686-465B-BAB6-D7E3C1C5CAD0}" presName="horz1" presStyleCnt="0"/>
      <dgm:spPr/>
    </dgm:pt>
    <dgm:pt modelId="{00D3AA78-57B5-46C6-B8EA-C7EC4793FA15}" type="pres">
      <dgm:prSet presAssocID="{BB2E4D0B-4686-465B-BAB6-D7E3C1C5CAD0}" presName="tx1" presStyleLbl="revTx" presStyleIdx="1" presStyleCnt="5"/>
      <dgm:spPr/>
    </dgm:pt>
    <dgm:pt modelId="{4AA2F15A-9DD5-48A2-9B1F-A58E54F2A892}" type="pres">
      <dgm:prSet presAssocID="{BB2E4D0B-4686-465B-BAB6-D7E3C1C5CAD0}" presName="vert1" presStyleCnt="0"/>
      <dgm:spPr/>
    </dgm:pt>
    <dgm:pt modelId="{BC0D3C81-3020-4F9C-82A0-DB3D7DE10445}" type="pres">
      <dgm:prSet presAssocID="{79101EBF-8E16-4236-A97A-095C94FFA04C}" presName="thickLine" presStyleLbl="alignNode1" presStyleIdx="2" presStyleCnt="5"/>
      <dgm:spPr/>
    </dgm:pt>
    <dgm:pt modelId="{4C8B30C6-72EC-4F78-97E3-2E104EE32C0F}" type="pres">
      <dgm:prSet presAssocID="{79101EBF-8E16-4236-A97A-095C94FFA04C}" presName="horz1" presStyleCnt="0"/>
      <dgm:spPr/>
    </dgm:pt>
    <dgm:pt modelId="{1C415785-D488-4F5E-AD29-A0F691B712D8}" type="pres">
      <dgm:prSet presAssocID="{79101EBF-8E16-4236-A97A-095C94FFA04C}" presName="tx1" presStyleLbl="revTx" presStyleIdx="2" presStyleCnt="5"/>
      <dgm:spPr/>
    </dgm:pt>
    <dgm:pt modelId="{53D2F3CA-25CA-4F6A-BC04-5B0D8307A3DE}" type="pres">
      <dgm:prSet presAssocID="{79101EBF-8E16-4236-A97A-095C94FFA04C}" presName="vert1" presStyleCnt="0"/>
      <dgm:spPr/>
    </dgm:pt>
    <dgm:pt modelId="{AC390EB0-7EFA-4CC8-B8E2-629DCBBD58C9}" type="pres">
      <dgm:prSet presAssocID="{5034BF15-ABDD-49FA-BBCE-D66635EB68DC}" presName="thickLine" presStyleLbl="alignNode1" presStyleIdx="3" presStyleCnt="5"/>
      <dgm:spPr/>
    </dgm:pt>
    <dgm:pt modelId="{C902E139-03F0-48E3-BF8E-A3F5262BA768}" type="pres">
      <dgm:prSet presAssocID="{5034BF15-ABDD-49FA-BBCE-D66635EB68DC}" presName="horz1" presStyleCnt="0"/>
      <dgm:spPr/>
    </dgm:pt>
    <dgm:pt modelId="{45C4C82A-3730-4489-86AC-B213A5FD88EB}" type="pres">
      <dgm:prSet presAssocID="{5034BF15-ABDD-49FA-BBCE-D66635EB68DC}" presName="tx1" presStyleLbl="revTx" presStyleIdx="3" presStyleCnt="5"/>
      <dgm:spPr/>
    </dgm:pt>
    <dgm:pt modelId="{DBE8CC91-1A1E-484D-8EAF-25F79293B33D}" type="pres">
      <dgm:prSet presAssocID="{5034BF15-ABDD-49FA-BBCE-D66635EB68DC}" presName="vert1" presStyleCnt="0"/>
      <dgm:spPr/>
    </dgm:pt>
    <dgm:pt modelId="{65962B06-6562-4493-8485-2682D2786148}" type="pres">
      <dgm:prSet presAssocID="{C236264A-3148-4BA1-90AD-21CFADDDA38F}" presName="thickLine" presStyleLbl="alignNode1" presStyleIdx="4" presStyleCnt="5"/>
      <dgm:spPr/>
    </dgm:pt>
    <dgm:pt modelId="{9618D18D-176E-41D3-82D6-45CFC90B1754}" type="pres">
      <dgm:prSet presAssocID="{C236264A-3148-4BA1-90AD-21CFADDDA38F}" presName="horz1" presStyleCnt="0"/>
      <dgm:spPr/>
    </dgm:pt>
    <dgm:pt modelId="{DE3572A4-8C69-4E29-9A9E-E7606C3CF4F9}" type="pres">
      <dgm:prSet presAssocID="{C236264A-3148-4BA1-90AD-21CFADDDA38F}" presName="tx1" presStyleLbl="revTx" presStyleIdx="4" presStyleCnt="5"/>
      <dgm:spPr/>
    </dgm:pt>
    <dgm:pt modelId="{64808A7C-E7A2-4295-864F-91B52AE93978}" type="pres">
      <dgm:prSet presAssocID="{C236264A-3148-4BA1-90AD-21CFADDDA38F}" presName="vert1" presStyleCnt="0"/>
      <dgm:spPr/>
    </dgm:pt>
  </dgm:ptLst>
  <dgm:cxnLst>
    <dgm:cxn modelId="{2AE0251D-3DB2-4179-82A8-122268D73AFF}" type="presOf" srcId="{5034BF15-ABDD-49FA-BBCE-D66635EB68DC}" destId="{45C4C82A-3730-4489-86AC-B213A5FD88EB}" srcOrd="0" destOrd="0" presId="urn:microsoft.com/office/officeart/2008/layout/LinedList"/>
    <dgm:cxn modelId="{B4207D2A-1DDC-49FB-B35D-BB5202B0345F}" type="presOf" srcId="{BB2E4D0B-4686-465B-BAB6-D7E3C1C5CAD0}" destId="{00D3AA78-57B5-46C6-B8EA-C7EC4793FA15}" srcOrd="0" destOrd="0" presId="urn:microsoft.com/office/officeart/2008/layout/LinedList"/>
    <dgm:cxn modelId="{50E1173C-D172-457F-B366-0847BF08450D}" type="presOf" srcId="{538C90E6-3DA5-413F-A2D2-B5B94D32FAFB}" destId="{6EEFE961-5C66-46FE-BA76-93212E6026C1}" srcOrd="0" destOrd="0" presId="urn:microsoft.com/office/officeart/2008/layout/LinedList"/>
    <dgm:cxn modelId="{C3CE1E61-E265-4172-94F6-B386BE5F6C8A}" srcId="{B2CDA65F-5819-4422-898D-280A0BAE5C57}" destId="{5034BF15-ABDD-49FA-BBCE-D66635EB68DC}" srcOrd="3" destOrd="0" parTransId="{9D9FD980-15EF-4512-98A6-9CF5EC87A264}" sibTransId="{F4860FAF-8972-4036-A290-C102C6B2F82C}"/>
    <dgm:cxn modelId="{3A416E70-73A8-4AFE-AF2A-8DD88CA8BF2F}" type="presOf" srcId="{79101EBF-8E16-4236-A97A-095C94FFA04C}" destId="{1C415785-D488-4F5E-AD29-A0F691B712D8}" srcOrd="0" destOrd="0" presId="urn:microsoft.com/office/officeart/2008/layout/LinedList"/>
    <dgm:cxn modelId="{BEFC5754-52C7-44B4-BEDC-D94CC11C52CD}" srcId="{B2CDA65F-5819-4422-898D-280A0BAE5C57}" destId="{538C90E6-3DA5-413F-A2D2-B5B94D32FAFB}" srcOrd="0" destOrd="0" parTransId="{C13BAD7F-F3AE-4E78-8A98-77B0AEDCB10B}" sibTransId="{538203EC-671D-47D9-B7AF-399F24F767CB}"/>
    <dgm:cxn modelId="{8331837B-CF1E-46A4-89F4-50F7A12F5A46}" srcId="{B2CDA65F-5819-4422-898D-280A0BAE5C57}" destId="{C236264A-3148-4BA1-90AD-21CFADDDA38F}" srcOrd="4" destOrd="0" parTransId="{A43EB82B-556E-42F9-B92C-0FF192F0D8D5}" sibTransId="{C652F527-C8EA-4152-B9A9-70405E1B7E4B}"/>
    <dgm:cxn modelId="{0738C399-15A8-48BB-AA45-8F93CD3B1630}" type="presOf" srcId="{B2CDA65F-5819-4422-898D-280A0BAE5C57}" destId="{BDC025D7-E103-4382-A831-4CD6CC95F426}" srcOrd="0" destOrd="0" presId="urn:microsoft.com/office/officeart/2008/layout/LinedList"/>
    <dgm:cxn modelId="{C74F81BD-987D-49C3-B074-56057DA12F4D}" type="presOf" srcId="{C236264A-3148-4BA1-90AD-21CFADDDA38F}" destId="{DE3572A4-8C69-4E29-9A9E-E7606C3CF4F9}" srcOrd="0" destOrd="0" presId="urn:microsoft.com/office/officeart/2008/layout/LinedList"/>
    <dgm:cxn modelId="{85D5AACB-8DC6-4878-8BE6-F3FD939D6FD4}" srcId="{B2CDA65F-5819-4422-898D-280A0BAE5C57}" destId="{BB2E4D0B-4686-465B-BAB6-D7E3C1C5CAD0}" srcOrd="1" destOrd="0" parTransId="{096855B1-085D-47D7-8BD8-E1CFA3554DCD}" sibTransId="{B7DBB4B9-0EFE-4229-985A-30217DB733D3}"/>
    <dgm:cxn modelId="{954D71F9-1196-484F-9D34-FA92C743E430}" srcId="{B2CDA65F-5819-4422-898D-280A0BAE5C57}" destId="{79101EBF-8E16-4236-A97A-095C94FFA04C}" srcOrd="2" destOrd="0" parTransId="{C568A045-CDE6-48EC-95A1-6EB203D68FDD}" sibTransId="{7EB9008D-6050-4E76-9186-7EA43CEC6AEB}"/>
    <dgm:cxn modelId="{E2BEE716-F97A-42F9-9C1D-E46CC45B4F41}" type="presParOf" srcId="{BDC025D7-E103-4382-A831-4CD6CC95F426}" destId="{95767CA5-3F9D-4E99-9DD1-1755BD37ACFC}" srcOrd="0" destOrd="0" presId="urn:microsoft.com/office/officeart/2008/layout/LinedList"/>
    <dgm:cxn modelId="{024112F0-5923-4CF8-AC36-F9248C8D7CE1}" type="presParOf" srcId="{BDC025D7-E103-4382-A831-4CD6CC95F426}" destId="{1BEF2A82-AECD-4815-B349-2C931BBACC57}" srcOrd="1" destOrd="0" presId="urn:microsoft.com/office/officeart/2008/layout/LinedList"/>
    <dgm:cxn modelId="{CEBDC7E3-CEAC-44E5-A5EB-70AC6E7CB88E}" type="presParOf" srcId="{1BEF2A82-AECD-4815-B349-2C931BBACC57}" destId="{6EEFE961-5C66-46FE-BA76-93212E6026C1}" srcOrd="0" destOrd="0" presId="urn:microsoft.com/office/officeart/2008/layout/LinedList"/>
    <dgm:cxn modelId="{F85B153E-257E-4423-A746-D9F8D0F44724}" type="presParOf" srcId="{1BEF2A82-AECD-4815-B349-2C931BBACC57}" destId="{3D5F57E2-037E-49D1-A5BF-E2803349EF52}" srcOrd="1" destOrd="0" presId="urn:microsoft.com/office/officeart/2008/layout/LinedList"/>
    <dgm:cxn modelId="{C7FBABDD-DF8F-4F1D-A9E4-446807AFC35A}" type="presParOf" srcId="{BDC025D7-E103-4382-A831-4CD6CC95F426}" destId="{3F272309-15A1-4302-A94B-F8CBA811E7B8}" srcOrd="2" destOrd="0" presId="urn:microsoft.com/office/officeart/2008/layout/LinedList"/>
    <dgm:cxn modelId="{47AFB591-0447-45DC-B6FE-8805CD98E39E}" type="presParOf" srcId="{BDC025D7-E103-4382-A831-4CD6CC95F426}" destId="{FEA5A278-1FA4-46FC-BA8F-D8210B26CBC5}" srcOrd="3" destOrd="0" presId="urn:microsoft.com/office/officeart/2008/layout/LinedList"/>
    <dgm:cxn modelId="{93B85BC2-83AD-42E0-A29A-FC33958DDC9C}" type="presParOf" srcId="{FEA5A278-1FA4-46FC-BA8F-D8210B26CBC5}" destId="{00D3AA78-57B5-46C6-B8EA-C7EC4793FA15}" srcOrd="0" destOrd="0" presId="urn:microsoft.com/office/officeart/2008/layout/LinedList"/>
    <dgm:cxn modelId="{2C2AC944-9AF3-420D-872E-8B165D7D6845}" type="presParOf" srcId="{FEA5A278-1FA4-46FC-BA8F-D8210B26CBC5}" destId="{4AA2F15A-9DD5-48A2-9B1F-A58E54F2A892}" srcOrd="1" destOrd="0" presId="urn:microsoft.com/office/officeart/2008/layout/LinedList"/>
    <dgm:cxn modelId="{45F35B60-39B4-447A-BF82-7D3B44A89E7B}" type="presParOf" srcId="{BDC025D7-E103-4382-A831-4CD6CC95F426}" destId="{BC0D3C81-3020-4F9C-82A0-DB3D7DE10445}" srcOrd="4" destOrd="0" presId="urn:microsoft.com/office/officeart/2008/layout/LinedList"/>
    <dgm:cxn modelId="{8CB3E894-63B2-41D4-95B5-8D19ABFBD1FD}" type="presParOf" srcId="{BDC025D7-E103-4382-A831-4CD6CC95F426}" destId="{4C8B30C6-72EC-4F78-97E3-2E104EE32C0F}" srcOrd="5" destOrd="0" presId="urn:microsoft.com/office/officeart/2008/layout/LinedList"/>
    <dgm:cxn modelId="{FF88C235-25A7-43B6-9E26-435157FB1529}" type="presParOf" srcId="{4C8B30C6-72EC-4F78-97E3-2E104EE32C0F}" destId="{1C415785-D488-4F5E-AD29-A0F691B712D8}" srcOrd="0" destOrd="0" presId="urn:microsoft.com/office/officeart/2008/layout/LinedList"/>
    <dgm:cxn modelId="{E4BBFD22-24B1-4D47-8CD8-7B0100F3AEB8}" type="presParOf" srcId="{4C8B30C6-72EC-4F78-97E3-2E104EE32C0F}" destId="{53D2F3CA-25CA-4F6A-BC04-5B0D8307A3DE}" srcOrd="1" destOrd="0" presId="urn:microsoft.com/office/officeart/2008/layout/LinedList"/>
    <dgm:cxn modelId="{0F4577F8-32CE-42A9-81F2-4B998512C08A}" type="presParOf" srcId="{BDC025D7-E103-4382-A831-4CD6CC95F426}" destId="{AC390EB0-7EFA-4CC8-B8E2-629DCBBD58C9}" srcOrd="6" destOrd="0" presId="urn:microsoft.com/office/officeart/2008/layout/LinedList"/>
    <dgm:cxn modelId="{20D8A518-5E06-4D98-86B3-0749C88536C0}" type="presParOf" srcId="{BDC025D7-E103-4382-A831-4CD6CC95F426}" destId="{C902E139-03F0-48E3-BF8E-A3F5262BA768}" srcOrd="7" destOrd="0" presId="urn:microsoft.com/office/officeart/2008/layout/LinedList"/>
    <dgm:cxn modelId="{E03D6345-88EE-4D3C-A713-911A09D38A86}" type="presParOf" srcId="{C902E139-03F0-48E3-BF8E-A3F5262BA768}" destId="{45C4C82A-3730-4489-86AC-B213A5FD88EB}" srcOrd="0" destOrd="0" presId="urn:microsoft.com/office/officeart/2008/layout/LinedList"/>
    <dgm:cxn modelId="{5A908EBB-A792-4247-9C39-C176CDC88D8C}" type="presParOf" srcId="{C902E139-03F0-48E3-BF8E-A3F5262BA768}" destId="{DBE8CC91-1A1E-484D-8EAF-25F79293B33D}" srcOrd="1" destOrd="0" presId="urn:microsoft.com/office/officeart/2008/layout/LinedList"/>
    <dgm:cxn modelId="{6E337F6A-71AD-4A6C-A1F1-4729C366D2DF}" type="presParOf" srcId="{BDC025D7-E103-4382-A831-4CD6CC95F426}" destId="{65962B06-6562-4493-8485-2682D2786148}" srcOrd="8" destOrd="0" presId="urn:microsoft.com/office/officeart/2008/layout/LinedList"/>
    <dgm:cxn modelId="{1AEF87EA-C0AA-4279-A2D7-B076E9CCBF09}" type="presParOf" srcId="{BDC025D7-E103-4382-A831-4CD6CC95F426}" destId="{9618D18D-176E-41D3-82D6-45CFC90B1754}" srcOrd="9" destOrd="0" presId="urn:microsoft.com/office/officeart/2008/layout/LinedList"/>
    <dgm:cxn modelId="{CF84D16C-F5FA-4284-9364-53501A9DA834}" type="presParOf" srcId="{9618D18D-176E-41D3-82D6-45CFC90B1754}" destId="{DE3572A4-8C69-4E29-9A9E-E7606C3CF4F9}" srcOrd="0" destOrd="0" presId="urn:microsoft.com/office/officeart/2008/layout/LinedList"/>
    <dgm:cxn modelId="{777524A8-86F7-4069-B67E-DE620AF5725B}" type="presParOf" srcId="{9618D18D-176E-41D3-82D6-45CFC90B1754}" destId="{64808A7C-E7A2-4295-864F-91B52AE939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7FEEB2-C3AC-4EB3-B484-7B915F2E5F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82A9E-6891-484B-BF93-D2C2D07EDAFD}">
      <dgm:prSet phldrT="[Text]"/>
      <dgm:spPr/>
      <dgm:t>
        <a:bodyPr/>
        <a:lstStyle/>
        <a:p>
          <a:r>
            <a:rPr lang="en-US" dirty="0"/>
            <a:t>Percentage of Population</a:t>
          </a:r>
        </a:p>
      </dgm:t>
    </dgm:pt>
    <dgm:pt modelId="{3EDAF737-485D-40E6-964F-E432951C82BC}" type="parTrans" cxnId="{3D283DB2-6196-412C-9998-B46BF59703AA}">
      <dgm:prSet/>
      <dgm:spPr/>
      <dgm:t>
        <a:bodyPr/>
        <a:lstStyle/>
        <a:p>
          <a:endParaRPr lang="en-US"/>
        </a:p>
      </dgm:t>
    </dgm:pt>
    <dgm:pt modelId="{A5AD8A4D-D226-4A20-A6A4-4051CBDE25E3}" type="sibTrans" cxnId="{3D283DB2-6196-412C-9998-B46BF59703AA}">
      <dgm:prSet/>
      <dgm:spPr/>
      <dgm:t>
        <a:bodyPr/>
        <a:lstStyle/>
        <a:p>
          <a:endParaRPr lang="en-US"/>
        </a:p>
      </dgm:t>
    </dgm:pt>
    <dgm:pt modelId="{EA1AE668-323E-4EA4-850F-941C1EF1498B}">
      <dgm:prSet phldrT="[Text]"/>
      <dgm:spPr/>
      <dgm:t>
        <a:bodyPr/>
        <a:lstStyle/>
        <a:p>
          <a:r>
            <a:rPr lang="en-US" dirty="0"/>
            <a:t>% Adult</a:t>
          </a:r>
        </a:p>
      </dgm:t>
    </dgm:pt>
    <dgm:pt modelId="{92742E5D-5DAE-402E-9D4A-2C644B82865F}" type="parTrans" cxnId="{51ACC0CF-4366-4CB9-8FDB-07DCA351FE07}">
      <dgm:prSet/>
      <dgm:spPr/>
      <dgm:t>
        <a:bodyPr/>
        <a:lstStyle/>
        <a:p>
          <a:endParaRPr lang="en-US"/>
        </a:p>
      </dgm:t>
    </dgm:pt>
    <dgm:pt modelId="{2B364E35-619E-4203-8174-10B3989C1B96}" type="sibTrans" cxnId="{51ACC0CF-4366-4CB9-8FDB-07DCA351FE07}">
      <dgm:prSet/>
      <dgm:spPr/>
      <dgm:t>
        <a:bodyPr/>
        <a:lstStyle/>
        <a:p>
          <a:endParaRPr lang="en-US"/>
        </a:p>
      </dgm:t>
    </dgm:pt>
    <dgm:pt modelId="{D54A4EB1-07E6-4354-B367-B950774B8BA0}">
      <dgm:prSet phldrT="[Text]"/>
      <dgm:spPr/>
      <dgm:t>
        <a:bodyPr/>
        <a:lstStyle/>
        <a:p>
          <a:r>
            <a:rPr lang="en-US" dirty="0"/>
            <a:t>% Child</a:t>
          </a:r>
        </a:p>
      </dgm:t>
    </dgm:pt>
    <dgm:pt modelId="{FA6C5353-9B62-49A7-9006-36FB0AACD6B2}" type="parTrans" cxnId="{0CB58153-591A-4F68-8DC9-708BDF53CC60}">
      <dgm:prSet/>
      <dgm:spPr/>
      <dgm:t>
        <a:bodyPr/>
        <a:lstStyle/>
        <a:p>
          <a:endParaRPr lang="en-US"/>
        </a:p>
      </dgm:t>
    </dgm:pt>
    <dgm:pt modelId="{F28D9EAB-E9FA-404C-87CE-033C64B62868}" type="sibTrans" cxnId="{0CB58153-591A-4F68-8DC9-708BDF53CC60}">
      <dgm:prSet/>
      <dgm:spPr/>
      <dgm:t>
        <a:bodyPr/>
        <a:lstStyle/>
        <a:p>
          <a:endParaRPr lang="en-US"/>
        </a:p>
      </dgm:t>
    </dgm:pt>
    <dgm:pt modelId="{48FB57D9-0A72-4A96-AC43-FF613D4AB5D6}">
      <dgm:prSet phldrT="[Text]"/>
      <dgm:spPr/>
      <dgm:t>
        <a:bodyPr/>
        <a:lstStyle/>
        <a:p>
          <a:r>
            <a:rPr lang="en-US" dirty="0"/>
            <a:t>% Disabled</a:t>
          </a:r>
        </a:p>
      </dgm:t>
    </dgm:pt>
    <dgm:pt modelId="{353AE19C-B2AD-4530-AAE7-37EC3B0D23ED}" type="parTrans" cxnId="{DCFB971B-5BCB-4CDA-AAB5-C02C049D6E14}">
      <dgm:prSet/>
      <dgm:spPr/>
      <dgm:t>
        <a:bodyPr/>
        <a:lstStyle/>
        <a:p>
          <a:endParaRPr lang="en-US"/>
        </a:p>
      </dgm:t>
    </dgm:pt>
    <dgm:pt modelId="{5C6EB241-4FA7-4B20-8B5E-BCD4A28B14FA}" type="sibTrans" cxnId="{DCFB971B-5BCB-4CDA-AAB5-C02C049D6E14}">
      <dgm:prSet/>
      <dgm:spPr/>
      <dgm:t>
        <a:bodyPr/>
        <a:lstStyle/>
        <a:p>
          <a:endParaRPr lang="en-US"/>
        </a:p>
      </dgm:t>
    </dgm:pt>
    <dgm:pt modelId="{BD6F5B53-7698-44F5-8682-C1BCD7F09227}">
      <dgm:prSet phldrT="[Text]"/>
      <dgm:spPr/>
      <dgm:t>
        <a:bodyPr/>
        <a:lstStyle/>
        <a:p>
          <a:r>
            <a:rPr lang="en-US" dirty="0"/>
            <a:t>% Over 65</a:t>
          </a:r>
        </a:p>
      </dgm:t>
    </dgm:pt>
    <dgm:pt modelId="{6568F77F-846F-433E-BA40-DAAB7D39AB68}" type="parTrans" cxnId="{C7D5A100-B6A1-49D0-8D60-B7DEA92A0EA4}">
      <dgm:prSet/>
      <dgm:spPr/>
      <dgm:t>
        <a:bodyPr/>
        <a:lstStyle/>
        <a:p>
          <a:endParaRPr lang="en-US"/>
        </a:p>
      </dgm:t>
    </dgm:pt>
    <dgm:pt modelId="{B4D82EB4-558F-4848-A817-E5BEE5744B98}" type="sibTrans" cxnId="{C7D5A100-B6A1-49D0-8D60-B7DEA92A0EA4}">
      <dgm:prSet/>
      <dgm:spPr/>
      <dgm:t>
        <a:bodyPr/>
        <a:lstStyle/>
        <a:p>
          <a:endParaRPr lang="en-US"/>
        </a:p>
      </dgm:t>
    </dgm:pt>
    <dgm:pt modelId="{FBE95639-DA72-4E29-81EF-63FC5474FF23}">
      <dgm:prSet phldrT="[Text]"/>
      <dgm:spPr/>
      <dgm:t>
        <a:bodyPr/>
        <a:lstStyle/>
        <a:p>
          <a:r>
            <a:rPr lang="en-US" dirty="0"/>
            <a:t>% Adult Expansion</a:t>
          </a:r>
        </a:p>
      </dgm:t>
    </dgm:pt>
    <dgm:pt modelId="{32593281-BAB0-4D86-88BA-F88E6B7A4C71}" type="parTrans" cxnId="{6D7F8CAD-A0FE-4707-92CC-5F4405D77B0F}">
      <dgm:prSet/>
      <dgm:spPr/>
      <dgm:t>
        <a:bodyPr/>
        <a:lstStyle/>
        <a:p>
          <a:endParaRPr lang="en-US"/>
        </a:p>
      </dgm:t>
    </dgm:pt>
    <dgm:pt modelId="{98D821DA-BF1E-4526-9B8E-A8E14C3C1A19}" type="sibTrans" cxnId="{6D7F8CAD-A0FE-4707-92CC-5F4405D77B0F}">
      <dgm:prSet/>
      <dgm:spPr/>
      <dgm:t>
        <a:bodyPr/>
        <a:lstStyle/>
        <a:p>
          <a:endParaRPr lang="en-US"/>
        </a:p>
      </dgm:t>
    </dgm:pt>
    <dgm:pt modelId="{1D842E38-5D28-4F07-98F7-8C558A64ECC4}" type="pres">
      <dgm:prSet presAssocID="{F47FEEB2-C3AC-4EB3-B484-7B915F2E5F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3C52C-2158-46DA-A104-3BF4A61C861F}" type="pres">
      <dgm:prSet presAssocID="{D9D82A9E-6891-484B-BF93-D2C2D07EDAFD}" presName="root" presStyleCnt="0"/>
      <dgm:spPr/>
    </dgm:pt>
    <dgm:pt modelId="{7EC7931A-FE18-4768-96E6-5B4CDFD229DE}" type="pres">
      <dgm:prSet presAssocID="{D9D82A9E-6891-484B-BF93-D2C2D07EDAFD}" presName="rootComposite" presStyleCnt="0"/>
      <dgm:spPr/>
    </dgm:pt>
    <dgm:pt modelId="{88CDAB95-889B-4D54-933B-7367261E545A}" type="pres">
      <dgm:prSet presAssocID="{D9D82A9E-6891-484B-BF93-D2C2D07EDAFD}" presName="rootText" presStyleLbl="node1" presStyleIdx="0" presStyleCnt="1" custScaleX="259290"/>
      <dgm:spPr/>
    </dgm:pt>
    <dgm:pt modelId="{F6237371-F342-47D3-90AB-393556934FA3}" type="pres">
      <dgm:prSet presAssocID="{D9D82A9E-6891-484B-BF93-D2C2D07EDAFD}" presName="rootConnector" presStyleLbl="node1" presStyleIdx="0" presStyleCnt="1"/>
      <dgm:spPr/>
    </dgm:pt>
    <dgm:pt modelId="{097C8651-43E1-4ADB-BC21-AD45B9AE41F7}" type="pres">
      <dgm:prSet presAssocID="{D9D82A9E-6891-484B-BF93-D2C2D07EDAFD}" presName="childShape" presStyleCnt="0"/>
      <dgm:spPr/>
    </dgm:pt>
    <dgm:pt modelId="{E89E5CB8-0BF5-40C8-AAC3-7B08D35DB945}" type="pres">
      <dgm:prSet presAssocID="{92742E5D-5DAE-402E-9D4A-2C644B82865F}" presName="Name13" presStyleLbl="parChTrans1D2" presStyleIdx="0" presStyleCnt="5"/>
      <dgm:spPr/>
    </dgm:pt>
    <dgm:pt modelId="{17850B22-842E-46D0-92A6-98361A5C130F}" type="pres">
      <dgm:prSet presAssocID="{EA1AE668-323E-4EA4-850F-941C1EF1498B}" presName="childText" presStyleLbl="bgAcc1" presStyleIdx="0" presStyleCnt="5" custScaleX="139951">
        <dgm:presLayoutVars>
          <dgm:bulletEnabled val="1"/>
        </dgm:presLayoutVars>
      </dgm:prSet>
      <dgm:spPr/>
    </dgm:pt>
    <dgm:pt modelId="{DA27954F-9C0B-4E21-A07F-AAD3F9F61A43}" type="pres">
      <dgm:prSet presAssocID="{FA6C5353-9B62-49A7-9006-36FB0AACD6B2}" presName="Name13" presStyleLbl="parChTrans1D2" presStyleIdx="1" presStyleCnt="5"/>
      <dgm:spPr/>
    </dgm:pt>
    <dgm:pt modelId="{AC02910F-89FE-423B-A052-A53959346031}" type="pres">
      <dgm:prSet presAssocID="{D54A4EB1-07E6-4354-B367-B950774B8BA0}" presName="childText" presStyleLbl="bgAcc1" presStyleIdx="1" presStyleCnt="5" custScaleX="139952">
        <dgm:presLayoutVars>
          <dgm:bulletEnabled val="1"/>
        </dgm:presLayoutVars>
      </dgm:prSet>
      <dgm:spPr/>
    </dgm:pt>
    <dgm:pt modelId="{82EB4CF9-DA25-4FE9-A6DD-E55E39A30587}" type="pres">
      <dgm:prSet presAssocID="{353AE19C-B2AD-4530-AAE7-37EC3B0D23ED}" presName="Name13" presStyleLbl="parChTrans1D2" presStyleIdx="2" presStyleCnt="5"/>
      <dgm:spPr/>
    </dgm:pt>
    <dgm:pt modelId="{F84BF347-DEC2-4D26-8752-24943D93077E}" type="pres">
      <dgm:prSet presAssocID="{48FB57D9-0A72-4A96-AC43-FF613D4AB5D6}" presName="childText" presStyleLbl="bgAcc1" presStyleIdx="2" presStyleCnt="5" custScaleX="139952">
        <dgm:presLayoutVars>
          <dgm:bulletEnabled val="1"/>
        </dgm:presLayoutVars>
      </dgm:prSet>
      <dgm:spPr/>
    </dgm:pt>
    <dgm:pt modelId="{703177E4-F8F0-4A5B-A7AA-2CB92276672F}" type="pres">
      <dgm:prSet presAssocID="{6568F77F-846F-433E-BA40-DAAB7D39AB68}" presName="Name13" presStyleLbl="parChTrans1D2" presStyleIdx="3" presStyleCnt="5"/>
      <dgm:spPr/>
    </dgm:pt>
    <dgm:pt modelId="{E9047740-FBDB-44C1-A30A-35C0A3219AC4}" type="pres">
      <dgm:prSet presAssocID="{BD6F5B53-7698-44F5-8682-C1BCD7F09227}" presName="childText" presStyleLbl="bgAcc1" presStyleIdx="3" presStyleCnt="5" custScaleX="138368">
        <dgm:presLayoutVars>
          <dgm:bulletEnabled val="1"/>
        </dgm:presLayoutVars>
      </dgm:prSet>
      <dgm:spPr/>
    </dgm:pt>
    <dgm:pt modelId="{78F8AC6F-2BF4-4B4E-9F61-771C2444D652}" type="pres">
      <dgm:prSet presAssocID="{32593281-BAB0-4D86-88BA-F88E6B7A4C71}" presName="Name13" presStyleLbl="parChTrans1D2" presStyleIdx="4" presStyleCnt="5"/>
      <dgm:spPr/>
    </dgm:pt>
    <dgm:pt modelId="{287E1A80-2304-46BE-A4C9-EBDF415EAEE0}" type="pres">
      <dgm:prSet presAssocID="{FBE95639-DA72-4E29-81EF-63FC5474FF23}" presName="childText" presStyleLbl="bgAcc1" presStyleIdx="4" presStyleCnt="5" custScaleX="137790">
        <dgm:presLayoutVars>
          <dgm:bulletEnabled val="1"/>
        </dgm:presLayoutVars>
      </dgm:prSet>
      <dgm:spPr/>
    </dgm:pt>
  </dgm:ptLst>
  <dgm:cxnLst>
    <dgm:cxn modelId="{C7D5A100-B6A1-49D0-8D60-B7DEA92A0EA4}" srcId="{D9D82A9E-6891-484B-BF93-D2C2D07EDAFD}" destId="{BD6F5B53-7698-44F5-8682-C1BCD7F09227}" srcOrd="3" destOrd="0" parTransId="{6568F77F-846F-433E-BA40-DAAB7D39AB68}" sibTransId="{B4D82EB4-558F-4848-A817-E5BEE5744B98}"/>
    <dgm:cxn modelId="{DF134C09-4055-4FA7-AFAD-A721290A1183}" type="presOf" srcId="{D9D82A9E-6891-484B-BF93-D2C2D07EDAFD}" destId="{88CDAB95-889B-4D54-933B-7367261E545A}" srcOrd="0" destOrd="0" presId="urn:microsoft.com/office/officeart/2005/8/layout/hierarchy3"/>
    <dgm:cxn modelId="{17E06412-4FF6-4422-BB51-7EC2226802FA}" type="presOf" srcId="{FBE95639-DA72-4E29-81EF-63FC5474FF23}" destId="{287E1A80-2304-46BE-A4C9-EBDF415EAEE0}" srcOrd="0" destOrd="0" presId="urn:microsoft.com/office/officeart/2005/8/layout/hierarchy3"/>
    <dgm:cxn modelId="{DCFB971B-5BCB-4CDA-AAB5-C02C049D6E14}" srcId="{D9D82A9E-6891-484B-BF93-D2C2D07EDAFD}" destId="{48FB57D9-0A72-4A96-AC43-FF613D4AB5D6}" srcOrd="2" destOrd="0" parTransId="{353AE19C-B2AD-4530-AAE7-37EC3B0D23ED}" sibTransId="{5C6EB241-4FA7-4B20-8B5E-BCD4A28B14FA}"/>
    <dgm:cxn modelId="{82C81E60-E1FC-4485-954D-87378618BE52}" type="presOf" srcId="{F47FEEB2-C3AC-4EB3-B484-7B915F2E5F2F}" destId="{1D842E38-5D28-4F07-98F7-8C558A64ECC4}" srcOrd="0" destOrd="0" presId="urn:microsoft.com/office/officeart/2005/8/layout/hierarchy3"/>
    <dgm:cxn modelId="{80D0D572-BE7E-436E-8137-6036920CF628}" type="presOf" srcId="{BD6F5B53-7698-44F5-8682-C1BCD7F09227}" destId="{E9047740-FBDB-44C1-A30A-35C0A3219AC4}" srcOrd="0" destOrd="0" presId="urn:microsoft.com/office/officeart/2005/8/layout/hierarchy3"/>
    <dgm:cxn modelId="{0CB58153-591A-4F68-8DC9-708BDF53CC60}" srcId="{D9D82A9E-6891-484B-BF93-D2C2D07EDAFD}" destId="{D54A4EB1-07E6-4354-B367-B950774B8BA0}" srcOrd="1" destOrd="0" parTransId="{FA6C5353-9B62-49A7-9006-36FB0AACD6B2}" sibTransId="{F28D9EAB-E9FA-404C-87CE-033C64B62868}"/>
    <dgm:cxn modelId="{9579DD79-9638-4D18-970F-10A3C7D3DB1D}" type="presOf" srcId="{32593281-BAB0-4D86-88BA-F88E6B7A4C71}" destId="{78F8AC6F-2BF4-4B4E-9F61-771C2444D652}" srcOrd="0" destOrd="0" presId="urn:microsoft.com/office/officeart/2005/8/layout/hierarchy3"/>
    <dgm:cxn modelId="{88E11E96-9249-4761-8B46-CA43FE1D7B18}" type="presOf" srcId="{6568F77F-846F-433E-BA40-DAAB7D39AB68}" destId="{703177E4-F8F0-4A5B-A7AA-2CB92276672F}" srcOrd="0" destOrd="0" presId="urn:microsoft.com/office/officeart/2005/8/layout/hierarchy3"/>
    <dgm:cxn modelId="{6BC4D798-5487-47A7-9AAA-B1BBA31FF0F3}" type="presOf" srcId="{D54A4EB1-07E6-4354-B367-B950774B8BA0}" destId="{AC02910F-89FE-423B-A052-A53959346031}" srcOrd="0" destOrd="0" presId="urn:microsoft.com/office/officeart/2005/8/layout/hierarchy3"/>
    <dgm:cxn modelId="{6D7F8CAD-A0FE-4707-92CC-5F4405D77B0F}" srcId="{D9D82A9E-6891-484B-BF93-D2C2D07EDAFD}" destId="{FBE95639-DA72-4E29-81EF-63FC5474FF23}" srcOrd="4" destOrd="0" parTransId="{32593281-BAB0-4D86-88BA-F88E6B7A4C71}" sibTransId="{98D821DA-BF1E-4526-9B8E-A8E14C3C1A19}"/>
    <dgm:cxn modelId="{3D283DB2-6196-412C-9998-B46BF59703AA}" srcId="{F47FEEB2-C3AC-4EB3-B484-7B915F2E5F2F}" destId="{D9D82A9E-6891-484B-BF93-D2C2D07EDAFD}" srcOrd="0" destOrd="0" parTransId="{3EDAF737-485D-40E6-964F-E432951C82BC}" sibTransId="{A5AD8A4D-D226-4A20-A6A4-4051CBDE25E3}"/>
    <dgm:cxn modelId="{A37371B3-A551-4820-8A6C-D3777F9BCEB7}" type="presOf" srcId="{353AE19C-B2AD-4530-AAE7-37EC3B0D23ED}" destId="{82EB4CF9-DA25-4FE9-A6DD-E55E39A30587}" srcOrd="0" destOrd="0" presId="urn:microsoft.com/office/officeart/2005/8/layout/hierarchy3"/>
    <dgm:cxn modelId="{9C3E28BB-9CD7-4016-8E24-2513BD369837}" type="presOf" srcId="{92742E5D-5DAE-402E-9D4A-2C644B82865F}" destId="{E89E5CB8-0BF5-40C8-AAC3-7B08D35DB945}" srcOrd="0" destOrd="0" presId="urn:microsoft.com/office/officeart/2005/8/layout/hierarchy3"/>
    <dgm:cxn modelId="{DDA728C5-9DEE-4FB3-AA82-B883CE1586B0}" type="presOf" srcId="{D9D82A9E-6891-484B-BF93-D2C2D07EDAFD}" destId="{F6237371-F342-47D3-90AB-393556934FA3}" srcOrd="1" destOrd="0" presId="urn:microsoft.com/office/officeart/2005/8/layout/hierarchy3"/>
    <dgm:cxn modelId="{51ACC0CF-4366-4CB9-8FDB-07DCA351FE07}" srcId="{D9D82A9E-6891-484B-BF93-D2C2D07EDAFD}" destId="{EA1AE668-323E-4EA4-850F-941C1EF1498B}" srcOrd="0" destOrd="0" parTransId="{92742E5D-5DAE-402E-9D4A-2C644B82865F}" sibTransId="{2B364E35-619E-4203-8174-10B3989C1B96}"/>
    <dgm:cxn modelId="{A3D3B8D5-84B5-4632-80E5-6A07B0FBD561}" type="presOf" srcId="{EA1AE668-323E-4EA4-850F-941C1EF1498B}" destId="{17850B22-842E-46D0-92A6-98361A5C130F}" srcOrd="0" destOrd="0" presId="urn:microsoft.com/office/officeart/2005/8/layout/hierarchy3"/>
    <dgm:cxn modelId="{2CF6ACDD-1512-484D-96FE-ABE5F0AD0B23}" type="presOf" srcId="{48FB57D9-0A72-4A96-AC43-FF613D4AB5D6}" destId="{F84BF347-DEC2-4D26-8752-24943D93077E}" srcOrd="0" destOrd="0" presId="urn:microsoft.com/office/officeart/2005/8/layout/hierarchy3"/>
    <dgm:cxn modelId="{75BD23EE-C667-46A5-BFB2-BB140E628653}" type="presOf" srcId="{FA6C5353-9B62-49A7-9006-36FB0AACD6B2}" destId="{DA27954F-9C0B-4E21-A07F-AAD3F9F61A43}" srcOrd="0" destOrd="0" presId="urn:microsoft.com/office/officeart/2005/8/layout/hierarchy3"/>
    <dgm:cxn modelId="{2785976D-8EEA-4BE2-AE42-220B86296AE2}" type="presParOf" srcId="{1D842E38-5D28-4F07-98F7-8C558A64ECC4}" destId="{1E53C52C-2158-46DA-A104-3BF4A61C861F}" srcOrd="0" destOrd="0" presId="urn:microsoft.com/office/officeart/2005/8/layout/hierarchy3"/>
    <dgm:cxn modelId="{24E5F66B-B0ED-496C-A3EA-24BB209CF06B}" type="presParOf" srcId="{1E53C52C-2158-46DA-A104-3BF4A61C861F}" destId="{7EC7931A-FE18-4768-96E6-5B4CDFD229DE}" srcOrd="0" destOrd="0" presId="urn:microsoft.com/office/officeart/2005/8/layout/hierarchy3"/>
    <dgm:cxn modelId="{2B786800-77B8-4E5A-9D1F-AEDDEA9D5C7F}" type="presParOf" srcId="{7EC7931A-FE18-4768-96E6-5B4CDFD229DE}" destId="{88CDAB95-889B-4D54-933B-7367261E545A}" srcOrd="0" destOrd="0" presId="urn:microsoft.com/office/officeart/2005/8/layout/hierarchy3"/>
    <dgm:cxn modelId="{722766C0-7542-4AA7-9747-19EA6F286190}" type="presParOf" srcId="{7EC7931A-FE18-4768-96E6-5B4CDFD229DE}" destId="{F6237371-F342-47D3-90AB-393556934FA3}" srcOrd="1" destOrd="0" presId="urn:microsoft.com/office/officeart/2005/8/layout/hierarchy3"/>
    <dgm:cxn modelId="{2F20868C-4BD2-4CAE-A199-1C0E808062A5}" type="presParOf" srcId="{1E53C52C-2158-46DA-A104-3BF4A61C861F}" destId="{097C8651-43E1-4ADB-BC21-AD45B9AE41F7}" srcOrd="1" destOrd="0" presId="urn:microsoft.com/office/officeart/2005/8/layout/hierarchy3"/>
    <dgm:cxn modelId="{621EB5D5-DAD0-4412-B81E-05A0469F1E68}" type="presParOf" srcId="{097C8651-43E1-4ADB-BC21-AD45B9AE41F7}" destId="{E89E5CB8-0BF5-40C8-AAC3-7B08D35DB945}" srcOrd="0" destOrd="0" presId="urn:microsoft.com/office/officeart/2005/8/layout/hierarchy3"/>
    <dgm:cxn modelId="{A6E8BBF2-5C0C-42F3-97E2-C8541474FF46}" type="presParOf" srcId="{097C8651-43E1-4ADB-BC21-AD45B9AE41F7}" destId="{17850B22-842E-46D0-92A6-98361A5C130F}" srcOrd="1" destOrd="0" presId="urn:microsoft.com/office/officeart/2005/8/layout/hierarchy3"/>
    <dgm:cxn modelId="{13CFD5F0-A588-4AB2-8D51-D7B6249289AF}" type="presParOf" srcId="{097C8651-43E1-4ADB-BC21-AD45B9AE41F7}" destId="{DA27954F-9C0B-4E21-A07F-AAD3F9F61A43}" srcOrd="2" destOrd="0" presId="urn:microsoft.com/office/officeart/2005/8/layout/hierarchy3"/>
    <dgm:cxn modelId="{0EB334FC-52C0-481E-ADA0-563B0092229A}" type="presParOf" srcId="{097C8651-43E1-4ADB-BC21-AD45B9AE41F7}" destId="{AC02910F-89FE-423B-A052-A53959346031}" srcOrd="3" destOrd="0" presId="urn:microsoft.com/office/officeart/2005/8/layout/hierarchy3"/>
    <dgm:cxn modelId="{CB78DCBA-3C6D-4E3D-9E62-4F4B5CF8E7ED}" type="presParOf" srcId="{097C8651-43E1-4ADB-BC21-AD45B9AE41F7}" destId="{82EB4CF9-DA25-4FE9-A6DD-E55E39A30587}" srcOrd="4" destOrd="0" presId="urn:microsoft.com/office/officeart/2005/8/layout/hierarchy3"/>
    <dgm:cxn modelId="{84E822A2-D11A-47F3-A7EE-DEA7B3AF86FD}" type="presParOf" srcId="{097C8651-43E1-4ADB-BC21-AD45B9AE41F7}" destId="{F84BF347-DEC2-4D26-8752-24943D93077E}" srcOrd="5" destOrd="0" presId="urn:microsoft.com/office/officeart/2005/8/layout/hierarchy3"/>
    <dgm:cxn modelId="{F05A8DF0-8481-44E5-A53D-3B2B8376C9FF}" type="presParOf" srcId="{097C8651-43E1-4ADB-BC21-AD45B9AE41F7}" destId="{703177E4-F8F0-4A5B-A7AA-2CB92276672F}" srcOrd="6" destOrd="0" presId="urn:microsoft.com/office/officeart/2005/8/layout/hierarchy3"/>
    <dgm:cxn modelId="{9C7EE4D5-7FD5-4584-9B8E-9FFFAC0BD24C}" type="presParOf" srcId="{097C8651-43E1-4ADB-BC21-AD45B9AE41F7}" destId="{E9047740-FBDB-44C1-A30A-35C0A3219AC4}" srcOrd="7" destOrd="0" presId="urn:microsoft.com/office/officeart/2005/8/layout/hierarchy3"/>
    <dgm:cxn modelId="{7F95EF0F-034B-4018-A2C5-146E81D9B4BB}" type="presParOf" srcId="{097C8651-43E1-4ADB-BC21-AD45B9AE41F7}" destId="{78F8AC6F-2BF4-4B4E-9F61-771C2444D652}" srcOrd="8" destOrd="0" presId="urn:microsoft.com/office/officeart/2005/8/layout/hierarchy3"/>
    <dgm:cxn modelId="{35B8B575-DDC3-42BF-965A-626362396428}" type="presParOf" srcId="{097C8651-43E1-4ADB-BC21-AD45B9AE41F7}" destId="{287E1A80-2304-46BE-A4C9-EBDF415EAEE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7FEEB2-C3AC-4EB3-B484-7B915F2E5F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82A9E-6891-484B-BF93-D2C2D07EDAFD}">
      <dgm:prSet phldrT="[Text]"/>
      <dgm:spPr/>
      <dgm:t>
        <a:bodyPr/>
        <a:lstStyle/>
        <a:p>
          <a:r>
            <a:rPr lang="en-US" dirty="0"/>
            <a:t>Percentage of Population</a:t>
          </a:r>
        </a:p>
      </dgm:t>
    </dgm:pt>
    <dgm:pt modelId="{3EDAF737-485D-40E6-964F-E432951C82BC}" type="parTrans" cxnId="{3D283DB2-6196-412C-9998-B46BF59703AA}">
      <dgm:prSet/>
      <dgm:spPr/>
      <dgm:t>
        <a:bodyPr/>
        <a:lstStyle/>
        <a:p>
          <a:endParaRPr lang="en-US"/>
        </a:p>
      </dgm:t>
    </dgm:pt>
    <dgm:pt modelId="{A5AD8A4D-D226-4A20-A6A4-4051CBDE25E3}" type="sibTrans" cxnId="{3D283DB2-6196-412C-9998-B46BF59703AA}">
      <dgm:prSet/>
      <dgm:spPr/>
      <dgm:t>
        <a:bodyPr/>
        <a:lstStyle/>
        <a:p>
          <a:endParaRPr lang="en-US"/>
        </a:p>
      </dgm:t>
    </dgm:pt>
    <dgm:pt modelId="{EA1AE668-323E-4EA4-850F-941C1EF1498B}">
      <dgm:prSet phldrT="[Text]"/>
      <dgm:spPr/>
      <dgm:t>
        <a:bodyPr/>
        <a:lstStyle/>
        <a:p>
          <a:r>
            <a:rPr lang="en-US" dirty="0"/>
            <a:t>% Adult</a:t>
          </a:r>
        </a:p>
      </dgm:t>
    </dgm:pt>
    <dgm:pt modelId="{92742E5D-5DAE-402E-9D4A-2C644B82865F}" type="parTrans" cxnId="{51ACC0CF-4366-4CB9-8FDB-07DCA351FE07}">
      <dgm:prSet/>
      <dgm:spPr/>
      <dgm:t>
        <a:bodyPr/>
        <a:lstStyle/>
        <a:p>
          <a:endParaRPr lang="en-US"/>
        </a:p>
      </dgm:t>
    </dgm:pt>
    <dgm:pt modelId="{2B364E35-619E-4203-8174-10B3989C1B96}" type="sibTrans" cxnId="{51ACC0CF-4366-4CB9-8FDB-07DCA351FE07}">
      <dgm:prSet/>
      <dgm:spPr/>
      <dgm:t>
        <a:bodyPr/>
        <a:lstStyle/>
        <a:p>
          <a:endParaRPr lang="en-US"/>
        </a:p>
      </dgm:t>
    </dgm:pt>
    <dgm:pt modelId="{D54A4EB1-07E6-4354-B367-B950774B8BA0}">
      <dgm:prSet phldrT="[Text]"/>
      <dgm:spPr/>
      <dgm:t>
        <a:bodyPr/>
        <a:lstStyle/>
        <a:p>
          <a:r>
            <a:rPr lang="en-US" dirty="0"/>
            <a:t>% Child</a:t>
          </a:r>
        </a:p>
      </dgm:t>
    </dgm:pt>
    <dgm:pt modelId="{FA6C5353-9B62-49A7-9006-36FB0AACD6B2}" type="parTrans" cxnId="{0CB58153-591A-4F68-8DC9-708BDF53CC60}">
      <dgm:prSet/>
      <dgm:spPr/>
      <dgm:t>
        <a:bodyPr/>
        <a:lstStyle/>
        <a:p>
          <a:endParaRPr lang="en-US"/>
        </a:p>
      </dgm:t>
    </dgm:pt>
    <dgm:pt modelId="{F28D9EAB-E9FA-404C-87CE-033C64B62868}" type="sibTrans" cxnId="{0CB58153-591A-4F68-8DC9-708BDF53CC60}">
      <dgm:prSet/>
      <dgm:spPr/>
      <dgm:t>
        <a:bodyPr/>
        <a:lstStyle/>
        <a:p>
          <a:endParaRPr lang="en-US"/>
        </a:p>
      </dgm:t>
    </dgm:pt>
    <dgm:pt modelId="{48FB57D9-0A72-4A96-AC43-FF613D4AB5D6}">
      <dgm:prSet phldrT="[Text]"/>
      <dgm:spPr/>
      <dgm:t>
        <a:bodyPr/>
        <a:lstStyle/>
        <a:p>
          <a:r>
            <a:rPr lang="en-US" dirty="0"/>
            <a:t>% Disabled</a:t>
          </a:r>
        </a:p>
      </dgm:t>
    </dgm:pt>
    <dgm:pt modelId="{353AE19C-B2AD-4530-AAE7-37EC3B0D23ED}" type="parTrans" cxnId="{DCFB971B-5BCB-4CDA-AAB5-C02C049D6E14}">
      <dgm:prSet/>
      <dgm:spPr/>
      <dgm:t>
        <a:bodyPr/>
        <a:lstStyle/>
        <a:p>
          <a:endParaRPr lang="en-US"/>
        </a:p>
      </dgm:t>
    </dgm:pt>
    <dgm:pt modelId="{5C6EB241-4FA7-4B20-8B5E-BCD4A28B14FA}" type="sibTrans" cxnId="{DCFB971B-5BCB-4CDA-AAB5-C02C049D6E14}">
      <dgm:prSet/>
      <dgm:spPr/>
      <dgm:t>
        <a:bodyPr/>
        <a:lstStyle/>
        <a:p>
          <a:endParaRPr lang="en-US"/>
        </a:p>
      </dgm:t>
    </dgm:pt>
    <dgm:pt modelId="{BD6F5B53-7698-44F5-8682-C1BCD7F09227}">
      <dgm:prSet phldrT="[Text]"/>
      <dgm:spPr/>
      <dgm:t>
        <a:bodyPr/>
        <a:lstStyle/>
        <a:p>
          <a:r>
            <a:rPr lang="en-US" dirty="0"/>
            <a:t>% Over 65</a:t>
          </a:r>
        </a:p>
      </dgm:t>
    </dgm:pt>
    <dgm:pt modelId="{6568F77F-846F-433E-BA40-DAAB7D39AB68}" type="parTrans" cxnId="{C7D5A100-B6A1-49D0-8D60-B7DEA92A0EA4}">
      <dgm:prSet/>
      <dgm:spPr/>
      <dgm:t>
        <a:bodyPr/>
        <a:lstStyle/>
        <a:p>
          <a:endParaRPr lang="en-US"/>
        </a:p>
      </dgm:t>
    </dgm:pt>
    <dgm:pt modelId="{B4D82EB4-558F-4848-A817-E5BEE5744B98}" type="sibTrans" cxnId="{C7D5A100-B6A1-49D0-8D60-B7DEA92A0EA4}">
      <dgm:prSet/>
      <dgm:spPr/>
      <dgm:t>
        <a:bodyPr/>
        <a:lstStyle/>
        <a:p>
          <a:endParaRPr lang="en-US"/>
        </a:p>
      </dgm:t>
    </dgm:pt>
    <dgm:pt modelId="{FBE95639-DA72-4E29-81EF-63FC5474FF23}">
      <dgm:prSet phldrT="[Text]"/>
      <dgm:spPr/>
      <dgm:t>
        <a:bodyPr/>
        <a:lstStyle/>
        <a:p>
          <a:r>
            <a:rPr lang="en-US" dirty="0"/>
            <a:t>% Adult Expansion</a:t>
          </a:r>
        </a:p>
      </dgm:t>
    </dgm:pt>
    <dgm:pt modelId="{32593281-BAB0-4D86-88BA-F88E6B7A4C71}" type="parTrans" cxnId="{6D7F8CAD-A0FE-4707-92CC-5F4405D77B0F}">
      <dgm:prSet/>
      <dgm:spPr/>
      <dgm:t>
        <a:bodyPr/>
        <a:lstStyle/>
        <a:p>
          <a:endParaRPr lang="en-US"/>
        </a:p>
      </dgm:t>
    </dgm:pt>
    <dgm:pt modelId="{98D821DA-BF1E-4526-9B8E-A8E14C3C1A19}" type="sibTrans" cxnId="{6D7F8CAD-A0FE-4707-92CC-5F4405D77B0F}">
      <dgm:prSet/>
      <dgm:spPr/>
      <dgm:t>
        <a:bodyPr/>
        <a:lstStyle/>
        <a:p>
          <a:endParaRPr lang="en-US"/>
        </a:p>
      </dgm:t>
    </dgm:pt>
    <dgm:pt modelId="{1D842E38-5D28-4F07-98F7-8C558A64ECC4}" type="pres">
      <dgm:prSet presAssocID="{F47FEEB2-C3AC-4EB3-B484-7B915F2E5F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3C52C-2158-46DA-A104-3BF4A61C861F}" type="pres">
      <dgm:prSet presAssocID="{D9D82A9E-6891-484B-BF93-D2C2D07EDAFD}" presName="root" presStyleCnt="0"/>
      <dgm:spPr/>
    </dgm:pt>
    <dgm:pt modelId="{7EC7931A-FE18-4768-96E6-5B4CDFD229DE}" type="pres">
      <dgm:prSet presAssocID="{D9D82A9E-6891-484B-BF93-D2C2D07EDAFD}" presName="rootComposite" presStyleCnt="0"/>
      <dgm:spPr/>
    </dgm:pt>
    <dgm:pt modelId="{88CDAB95-889B-4D54-933B-7367261E545A}" type="pres">
      <dgm:prSet presAssocID="{D9D82A9E-6891-484B-BF93-D2C2D07EDAFD}" presName="rootText" presStyleLbl="node1" presStyleIdx="0" presStyleCnt="1" custScaleX="259290"/>
      <dgm:spPr/>
    </dgm:pt>
    <dgm:pt modelId="{F6237371-F342-47D3-90AB-393556934FA3}" type="pres">
      <dgm:prSet presAssocID="{D9D82A9E-6891-484B-BF93-D2C2D07EDAFD}" presName="rootConnector" presStyleLbl="node1" presStyleIdx="0" presStyleCnt="1"/>
      <dgm:spPr/>
    </dgm:pt>
    <dgm:pt modelId="{097C8651-43E1-4ADB-BC21-AD45B9AE41F7}" type="pres">
      <dgm:prSet presAssocID="{D9D82A9E-6891-484B-BF93-D2C2D07EDAFD}" presName="childShape" presStyleCnt="0"/>
      <dgm:spPr/>
    </dgm:pt>
    <dgm:pt modelId="{E89E5CB8-0BF5-40C8-AAC3-7B08D35DB945}" type="pres">
      <dgm:prSet presAssocID="{92742E5D-5DAE-402E-9D4A-2C644B82865F}" presName="Name13" presStyleLbl="parChTrans1D2" presStyleIdx="0" presStyleCnt="5"/>
      <dgm:spPr/>
    </dgm:pt>
    <dgm:pt modelId="{17850B22-842E-46D0-92A6-98361A5C130F}" type="pres">
      <dgm:prSet presAssocID="{EA1AE668-323E-4EA4-850F-941C1EF1498B}" presName="childText" presStyleLbl="bgAcc1" presStyleIdx="0" presStyleCnt="5" custScaleX="139951">
        <dgm:presLayoutVars>
          <dgm:bulletEnabled val="1"/>
        </dgm:presLayoutVars>
      </dgm:prSet>
      <dgm:spPr/>
    </dgm:pt>
    <dgm:pt modelId="{DA27954F-9C0B-4E21-A07F-AAD3F9F61A43}" type="pres">
      <dgm:prSet presAssocID="{FA6C5353-9B62-49A7-9006-36FB0AACD6B2}" presName="Name13" presStyleLbl="parChTrans1D2" presStyleIdx="1" presStyleCnt="5"/>
      <dgm:spPr/>
    </dgm:pt>
    <dgm:pt modelId="{AC02910F-89FE-423B-A052-A53959346031}" type="pres">
      <dgm:prSet presAssocID="{D54A4EB1-07E6-4354-B367-B950774B8BA0}" presName="childText" presStyleLbl="bgAcc1" presStyleIdx="1" presStyleCnt="5" custScaleX="139952">
        <dgm:presLayoutVars>
          <dgm:bulletEnabled val="1"/>
        </dgm:presLayoutVars>
      </dgm:prSet>
      <dgm:spPr/>
    </dgm:pt>
    <dgm:pt modelId="{82EB4CF9-DA25-4FE9-A6DD-E55E39A30587}" type="pres">
      <dgm:prSet presAssocID="{353AE19C-B2AD-4530-AAE7-37EC3B0D23ED}" presName="Name13" presStyleLbl="parChTrans1D2" presStyleIdx="2" presStyleCnt="5"/>
      <dgm:spPr/>
    </dgm:pt>
    <dgm:pt modelId="{F84BF347-DEC2-4D26-8752-24943D93077E}" type="pres">
      <dgm:prSet presAssocID="{48FB57D9-0A72-4A96-AC43-FF613D4AB5D6}" presName="childText" presStyleLbl="bgAcc1" presStyleIdx="2" presStyleCnt="5" custScaleX="139952">
        <dgm:presLayoutVars>
          <dgm:bulletEnabled val="1"/>
        </dgm:presLayoutVars>
      </dgm:prSet>
      <dgm:spPr/>
    </dgm:pt>
    <dgm:pt modelId="{703177E4-F8F0-4A5B-A7AA-2CB92276672F}" type="pres">
      <dgm:prSet presAssocID="{6568F77F-846F-433E-BA40-DAAB7D39AB68}" presName="Name13" presStyleLbl="parChTrans1D2" presStyleIdx="3" presStyleCnt="5"/>
      <dgm:spPr/>
    </dgm:pt>
    <dgm:pt modelId="{E9047740-FBDB-44C1-A30A-35C0A3219AC4}" type="pres">
      <dgm:prSet presAssocID="{BD6F5B53-7698-44F5-8682-C1BCD7F09227}" presName="childText" presStyleLbl="bgAcc1" presStyleIdx="3" presStyleCnt="5" custScaleX="138368">
        <dgm:presLayoutVars>
          <dgm:bulletEnabled val="1"/>
        </dgm:presLayoutVars>
      </dgm:prSet>
      <dgm:spPr/>
    </dgm:pt>
    <dgm:pt modelId="{78F8AC6F-2BF4-4B4E-9F61-771C2444D652}" type="pres">
      <dgm:prSet presAssocID="{32593281-BAB0-4D86-88BA-F88E6B7A4C71}" presName="Name13" presStyleLbl="parChTrans1D2" presStyleIdx="4" presStyleCnt="5"/>
      <dgm:spPr/>
    </dgm:pt>
    <dgm:pt modelId="{287E1A80-2304-46BE-A4C9-EBDF415EAEE0}" type="pres">
      <dgm:prSet presAssocID="{FBE95639-DA72-4E29-81EF-63FC5474FF23}" presName="childText" presStyleLbl="bgAcc1" presStyleIdx="4" presStyleCnt="5" custScaleX="137790">
        <dgm:presLayoutVars>
          <dgm:bulletEnabled val="1"/>
        </dgm:presLayoutVars>
      </dgm:prSet>
      <dgm:spPr/>
    </dgm:pt>
  </dgm:ptLst>
  <dgm:cxnLst>
    <dgm:cxn modelId="{C7D5A100-B6A1-49D0-8D60-B7DEA92A0EA4}" srcId="{D9D82A9E-6891-484B-BF93-D2C2D07EDAFD}" destId="{BD6F5B53-7698-44F5-8682-C1BCD7F09227}" srcOrd="3" destOrd="0" parTransId="{6568F77F-846F-433E-BA40-DAAB7D39AB68}" sibTransId="{B4D82EB4-558F-4848-A817-E5BEE5744B98}"/>
    <dgm:cxn modelId="{DF134C09-4055-4FA7-AFAD-A721290A1183}" type="presOf" srcId="{D9D82A9E-6891-484B-BF93-D2C2D07EDAFD}" destId="{88CDAB95-889B-4D54-933B-7367261E545A}" srcOrd="0" destOrd="0" presId="urn:microsoft.com/office/officeart/2005/8/layout/hierarchy3"/>
    <dgm:cxn modelId="{17E06412-4FF6-4422-BB51-7EC2226802FA}" type="presOf" srcId="{FBE95639-DA72-4E29-81EF-63FC5474FF23}" destId="{287E1A80-2304-46BE-A4C9-EBDF415EAEE0}" srcOrd="0" destOrd="0" presId="urn:microsoft.com/office/officeart/2005/8/layout/hierarchy3"/>
    <dgm:cxn modelId="{DCFB971B-5BCB-4CDA-AAB5-C02C049D6E14}" srcId="{D9D82A9E-6891-484B-BF93-D2C2D07EDAFD}" destId="{48FB57D9-0A72-4A96-AC43-FF613D4AB5D6}" srcOrd="2" destOrd="0" parTransId="{353AE19C-B2AD-4530-AAE7-37EC3B0D23ED}" sibTransId="{5C6EB241-4FA7-4B20-8B5E-BCD4A28B14FA}"/>
    <dgm:cxn modelId="{82C81E60-E1FC-4485-954D-87378618BE52}" type="presOf" srcId="{F47FEEB2-C3AC-4EB3-B484-7B915F2E5F2F}" destId="{1D842E38-5D28-4F07-98F7-8C558A64ECC4}" srcOrd="0" destOrd="0" presId="urn:microsoft.com/office/officeart/2005/8/layout/hierarchy3"/>
    <dgm:cxn modelId="{80D0D572-BE7E-436E-8137-6036920CF628}" type="presOf" srcId="{BD6F5B53-7698-44F5-8682-C1BCD7F09227}" destId="{E9047740-FBDB-44C1-A30A-35C0A3219AC4}" srcOrd="0" destOrd="0" presId="urn:microsoft.com/office/officeart/2005/8/layout/hierarchy3"/>
    <dgm:cxn modelId="{0CB58153-591A-4F68-8DC9-708BDF53CC60}" srcId="{D9D82A9E-6891-484B-BF93-D2C2D07EDAFD}" destId="{D54A4EB1-07E6-4354-B367-B950774B8BA0}" srcOrd="1" destOrd="0" parTransId="{FA6C5353-9B62-49A7-9006-36FB0AACD6B2}" sibTransId="{F28D9EAB-E9FA-404C-87CE-033C64B62868}"/>
    <dgm:cxn modelId="{9579DD79-9638-4D18-970F-10A3C7D3DB1D}" type="presOf" srcId="{32593281-BAB0-4D86-88BA-F88E6B7A4C71}" destId="{78F8AC6F-2BF4-4B4E-9F61-771C2444D652}" srcOrd="0" destOrd="0" presId="urn:microsoft.com/office/officeart/2005/8/layout/hierarchy3"/>
    <dgm:cxn modelId="{88E11E96-9249-4761-8B46-CA43FE1D7B18}" type="presOf" srcId="{6568F77F-846F-433E-BA40-DAAB7D39AB68}" destId="{703177E4-F8F0-4A5B-A7AA-2CB92276672F}" srcOrd="0" destOrd="0" presId="urn:microsoft.com/office/officeart/2005/8/layout/hierarchy3"/>
    <dgm:cxn modelId="{6BC4D798-5487-47A7-9AAA-B1BBA31FF0F3}" type="presOf" srcId="{D54A4EB1-07E6-4354-B367-B950774B8BA0}" destId="{AC02910F-89FE-423B-A052-A53959346031}" srcOrd="0" destOrd="0" presId="urn:microsoft.com/office/officeart/2005/8/layout/hierarchy3"/>
    <dgm:cxn modelId="{6D7F8CAD-A0FE-4707-92CC-5F4405D77B0F}" srcId="{D9D82A9E-6891-484B-BF93-D2C2D07EDAFD}" destId="{FBE95639-DA72-4E29-81EF-63FC5474FF23}" srcOrd="4" destOrd="0" parTransId="{32593281-BAB0-4D86-88BA-F88E6B7A4C71}" sibTransId="{98D821DA-BF1E-4526-9B8E-A8E14C3C1A19}"/>
    <dgm:cxn modelId="{3D283DB2-6196-412C-9998-B46BF59703AA}" srcId="{F47FEEB2-C3AC-4EB3-B484-7B915F2E5F2F}" destId="{D9D82A9E-6891-484B-BF93-D2C2D07EDAFD}" srcOrd="0" destOrd="0" parTransId="{3EDAF737-485D-40E6-964F-E432951C82BC}" sibTransId="{A5AD8A4D-D226-4A20-A6A4-4051CBDE25E3}"/>
    <dgm:cxn modelId="{A37371B3-A551-4820-8A6C-D3777F9BCEB7}" type="presOf" srcId="{353AE19C-B2AD-4530-AAE7-37EC3B0D23ED}" destId="{82EB4CF9-DA25-4FE9-A6DD-E55E39A30587}" srcOrd="0" destOrd="0" presId="urn:microsoft.com/office/officeart/2005/8/layout/hierarchy3"/>
    <dgm:cxn modelId="{9C3E28BB-9CD7-4016-8E24-2513BD369837}" type="presOf" srcId="{92742E5D-5DAE-402E-9D4A-2C644B82865F}" destId="{E89E5CB8-0BF5-40C8-AAC3-7B08D35DB945}" srcOrd="0" destOrd="0" presId="urn:microsoft.com/office/officeart/2005/8/layout/hierarchy3"/>
    <dgm:cxn modelId="{DDA728C5-9DEE-4FB3-AA82-B883CE1586B0}" type="presOf" srcId="{D9D82A9E-6891-484B-BF93-D2C2D07EDAFD}" destId="{F6237371-F342-47D3-90AB-393556934FA3}" srcOrd="1" destOrd="0" presId="urn:microsoft.com/office/officeart/2005/8/layout/hierarchy3"/>
    <dgm:cxn modelId="{51ACC0CF-4366-4CB9-8FDB-07DCA351FE07}" srcId="{D9D82A9E-6891-484B-BF93-D2C2D07EDAFD}" destId="{EA1AE668-323E-4EA4-850F-941C1EF1498B}" srcOrd="0" destOrd="0" parTransId="{92742E5D-5DAE-402E-9D4A-2C644B82865F}" sibTransId="{2B364E35-619E-4203-8174-10B3989C1B96}"/>
    <dgm:cxn modelId="{A3D3B8D5-84B5-4632-80E5-6A07B0FBD561}" type="presOf" srcId="{EA1AE668-323E-4EA4-850F-941C1EF1498B}" destId="{17850B22-842E-46D0-92A6-98361A5C130F}" srcOrd="0" destOrd="0" presId="urn:microsoft.com/office/officeart/2005/8/layout/hierarchy3"/>
    <dgm:cxn modelId="{2CF6ACDD-1512-484D-96FE-ABE5F0AD0B23}" type="presOf" srcId="{48FB57D9-0A72-4A96-AC43-FF613D4AB5D6}" destId="{F84BF347-DEC2-4D26-8752-24943D93077E}" srcOrd="0" destOrd="0" presId="urn:microsoft.com/office/officeart/2005/8/layout/hierarchy3"/>
    <dgm:cxn modelId="{75BD23EE-C667-46A5-BFB2-BB140E628653}" type="presOf" srcId="{FA6C5353-9B62-49A7-9006-36FB0AACD6B2}" destId="{DA27954F-9C0B-4E21-A07F-AAD3F9F61A43}" srcOrd="0" destOrd="0" presId="urn:microsoft.com/office/officeart/2005/8/layout/hierarchy3"/>
    <dgm:cxn modelId="{2785976D-8EEA-4BE2-AE42-220B86296AE2}" type="presParOf" srcId="{1D842E38-5D28-4F07-98F7-8C558A64ECC4}" destId="{1E53C52C-2158-46DA-A104-3BF4A61C861F}" srcOrd="0" destOrd="0" presId="urn:microsoft.com/office/officeart/2005/8/layout/hierarchy3"/>
    <dgm:cxn modelId="{24E5F66B-B0ED-496C-A3EA-24BB209CF06B}" type="presParOf" srcId="{1E53C52C-2158-46DA-A104-3BF4A61C861F}" destId="{7EC7931A-FE18-4768-96E6-5B4CDFD229DE}" srcOrd="0" destOrd="0" presId="urn:microsoft.com/office/officeart/2005/8/layout/hierarchy3"/>
    <dgm:cxn modelId="{2B786800-77B8-4E5A-9D1F-AEDDEA9D5C7F}" type="presParOf" srcId="{7EC7931A-FE18-4768-96E6-5B4CDFD229DE}" destId="{88CDAB95-889B-4D54-933B-7367261E545A}" srcOrd="0" destOrd="0" presId="urn:microsoft.com/office/officeart/2005/8/layout/hierarchy3"/>
    <dgm:cxn modelId="{722766C0-7542-4AA7-9747-19EA6F286190}" type="presParOf" srcId="{7EC7931A-FE18-4768-96E6-5B4CDFD229DE}" destId="{F6237371-F342-47D3-90AB-393556934FA3}" srcOrd="1" destOrd="0" presId="urn:microsoft.com/office/officeart/2005/8/layout/hierarchy3"/>
    <dgm:cxn modelId="{2F20868C-4BD2-4CAE-A199-1C0E808062A5}" type="presParOf" srcId="{1E53C52C-2158-46DA-A104-3BF4A61C861F}" destId="{097C8651-43E1-4ADB-BC21-AD45B9AE41F7}" srcOrd="1" destOrd="0" presId="urn:microsoft.com/office/officeart/2005/8/layout/hierarchy3"/>
    <dgm:cxn modelId="{621EB5D5-DAD0-4412-B81E-05A0469F1E68}" type="presParOf" srcId="{097C8651-43E1-4ADB-BC21-AD45B9AE41F7}" destId="{E89E5CB8-0BF5-40C8-AAC3-7B08D35DB945}" srcOrd="0" destOrd="0" presId="urn:microsoft.com/office/officeart/2005/8/layout/hierarchy3"/>
    <dgm:cxn modelId="{A6E8BBF2-5C0C-42F3-97E2-C8541474FF46}" type="presParOf" srcId="{097C8651-43E1-4ADB-BC21-AD45B9AE41F7}" destId="{17850B22-842E-46D0-92A6-98361A5C130F}" srcOrd="1" destOrd="0" presId="urn:microsoft.com/office/officeart/2005/8/layout/hierarchy3"/>
    <dgm:cxn modelId="{13CFD5F0-A588-4AB2-8D51-D7B6249289AF}" type="presParOf" srcId="{097C8651-43E1-4ADB-BC21-AD45B9AE41F7}" destId="{DA27954F-9C0B-4E21-A07F-AAD3F9F61A43}" srcOrd="2" destOrd="0" presId="urn:microsoft.com/office/officeart/2005/8/layout/hierarchy3"/>
    <dgm:cxn modelId="{0EB334FC-52C0-481E-ADA0-563B0092229A}" type="presParOf" srcId="{097C8651-43E1-4ADB-BC21-AD45B9AE41F7}" destId="{AC02910F-89FE-423B-A052-A53959346031}" srcOrd="3" destOrd="0" presId="urn:microsoft.com/office/officeart/2005/8/layout/hierarchy3"/>
    <dgm:cxn modelId="{CB78DCBA-3C6D-4E3D-9E62-4F4B5CF8E7ED}" type="presParOf" srcId="{097C8651-43E1-4ADB-BC21-AD45B9AE41F7}" destId="{82EB4CF9-DA25-4FE9-A6DD-E55E39A30587}" srcOrd="4" destOrd="0" presId="urn:microsoft.com/office/officeart/2005/8/layout/hierarchy3"/>
    <dgm:cxn modelId="{84E822A2-D11A-47F3-A7EE-DEA7B3AF86FD}" type="presParOf" srcId="{097C8651-43E1-4ADB-BC21-AD45B9AE41F7}" destId="{F84BF347-DEC2-4D26-8752-24943D93077E}" srcOrd="5" destOrd="0" presId="urn:microsoft.com/office/officeart/2005/8/layout/hierarchy3"/>
    <dgm:cxn modelId="{F05A8DF0-8481-44E5-A53D-3B2B8376C9FF}" type="presParOf" srcId="{097C8651-43E1-4ADB-BC21-AD45B9AE41F7}" destId="{703177E4-F8F0-4A5B-A7AA-2CB92276672F}" srcOrd="6" destOrd="0" presId="urn:microsoft.com/office/officeart/2005/8/layout/hierarchy3"/>
    <dgm:cxn modelId="{9C7EE4D5-7FD5-4584-9B8E-9FFFAC0BD24C}" type="presParOf" srcId="{097C8651-43E1-4ADB-BC21-AD45B9AE41F7}" destId="{E9047740-FBDB-44C1-A30A-35C0A3219AC4}" srcOrd="7" destOrd="0" presId="urn:microsoft.com/office/officeart/2005/8/layout/hierarchy3"/>
    <dgm:cxn modelId="{7F95EF0F-034B-4018-A2C5-146E81D9B4BB}" type="presParOf" srcId="{097C8651-43E1-4ADB-BC21-AD45B9AE41F7}" destId="{78F8AC6F-2BF4-4B4E-9F61-771C2444D652}" srcOrd="8" destOrd="0" presId="urn:microsoft.com/office/officeart/2005/8/layout/hierarchy3"/>
    <dgm:cxn modelId="{35B8B575-DDC3-42BF-965A-626362396428}" type="presParOf" srcId="{097C8651-43E1-4ADB-BC21-AD45B9AE41F7}" destId="{287E1A80-2304-46BE-A4C9-EBDF415EAEE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7FEEB2-C3AC-4EB3-B484-7B915F2E5F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82A9E-6891-484B-BF93-D2C2D07EDAFD}">
      <dgm:prSet phldrT="[Text]"/>
      <dgm:spPr/>
      <dgm:t>
        <a:bodyPr/>
        <a:lstStyle/>
        <a:p>
          <a:r>
            <a:rPr lang="en-US" dirty="0"/>
            <a:t>Forecasted Population </a:t>
          </a:r>
        </a:p>
      </dgm:t>
    </dgm:pt>
    <dgm:pt modelId="{3EDAF737-485D-40E6-964F-E432951C82BC}" type="parTrans" cxnId="{3D283DB2-6196-412C-9998-B46BF59703AA}">
      <dgm:prSet/>
      <dgm:spPr/>
      <dgm:t>
        <a:bodyPr/>
        <a:lstStyle/>
        <a:p>
          <a:endParaRPr lang="en-US"/>
        </a:p>
      </dgm:t>
    </dgm:pt>
    <dgm:pt modelId="{A5AD8A4D-D226-4A20-A6A4-4051CBDE25E3}" type="sibTrans" cxnId="{3D283DB2-6196-412C-9998-B46BF59703AA}">
      <dgm:prSet/>
      <dgm:spPr/>
      <dgm:t>
        <a:bodyPr/>
        <a:lstStyle/>
        <a:p>
          <a:endParaRPr lang="en-US"/>
        </a:p>
      </dgm:t>
    </dgm:pt>
    <dgm:pt modelId="{EA1AE668-323E-4EA4-850F-941C1EF1498B}">
      <dgm:prSet phldrT="[Text]"/>
      <dgm:spPr/>
      <dgm:t>
        <a:bodyPr/>
        <a:lstStyle/>
        <a:p>
          <a:r>
            <a:rPr lang="en-US" dirty="0"/>
            <a:t>Adult</a:t>
          </a:r>
        </a:p>
      </dgm:t>
    </dgm:pt>
    <dgm:pt modelId="{92742E5D-5DAE-402E-9D4A-2C644B82865F}" type="parTrans" cxnId="{51ACC0CF-4366-4CB9-8FDB-07DCA351FE07}">
      <dgm:prSet/>
      <dgm:spPr/>
      <dgm:t>
        <a:bodyPr/>
        <a:lstStyle/>
        <a:p>
          <a:endParaRPr lang="en-US"/>
        </a:p>
      </dgm:t>
    </dgm:pt>
    <dgm:pt modelId="{2B364E35-619E-4203-8174-10B3989C1B96}" type="sibTrans" cxnId="{51ACC0CF-4366-4CB9-8FDB-07DCA351FE07}">
      <dgm:prSet/>
      <dgm:spPr/>
      <dgm:t>
        <a:bodyPr/>
        <a:lstStyle/>
        <a:p>
          <a:endParaRPr lang="en-US"/>
        </a:p>
      </dgm:t>
    </dgm:pt>
    <dgm:pt modelId="{D54A4EB1-07E6-4354-B367-B950774B8BA0}">
      <dgm:prSet phldrT="[Text]"/>
      <dgm:spPr/>
      <dgm:t>
        <a:bodyPr/>
        <a:lstStyle/>
        <a:p>
          <a:r>
            <a:rPr lang="en-US" dirty="0"/>
            <a:t>Child</a:t>
          </a:r>
        </a:p>
      </dgm:t>
    </dgm:pt>
    <dgm:pt modelId="{FA6C5353-9B62-49A7-9006-36FB0AACD6B2}" type="parTrans" cxnId="{0CB58153-591A-4F68-8DC9-708BDF53CC60}">
      <dgm:prSet/>
      <dgm:spPr/>
      <dgm:t>
        <a:bodyPr/>
        <a:lstStyle/>
        <a:p>
          <a:endParaRPr lang="en-US"/>
        </a:p>
      </dgm:t>
    </dgm:pt>
    <dgm:pt modelId="{F28D9EAB-E9FA-404C-87CE-033C64B62868}" type="sibTrans" cxnId="{0CB58153-591A-4F68-8DC9-708BDF53CC60}">
      <dgm:prSet/>
      <dgm:spPr/>
      <dgm:t>
        <a:bodyPr/>
        <a:lstStyle/>
        <a:p>
          <a:endParaRPr lang="en-US"/>
        </a:p>
      </dgm:t>
    </dgm:pt>
    <dgm:pt modelId="{48FB57D9-0A72-4A96-AC43-FF613D4AB5D6}">
      <dgm:prSet phldrT="[Text]"/>
      <dgm:spPr/>
      <dgm:t>
        <a:bodyPr/>
        <a:lstStyle/>
        <a:p>
          <a:r>
            <a:rPr lang="en-US" dirty="0"/>
            <a:t>Disabled</a:t>
          </a:r>
        </a:p>
      </dgm:t>
    </dgm:pt>
    <dgm:pt modelId="{353AE19C-B2AD-4530-AAE7-37EC3B0D23ED}" type="parTrans" cxnId="{DCFB971B-5BCB-4CDA-AAB5-C02C049D6E14}">
      <dgm:prSet/>
      <dgm:spPr/>
      <dgm:t>
        <a:bodyPr/>
        <a:lstStyle/>
        <a:p>
          <a:endParaRPr lang="en-US"/>
        </a:p>
      </dgm:t>
    </dgm:pt>
    <dgm:pt modelId="{5C6EB241-4FA7-4B20-8B5E-BCD4A28B14FA}" type="sibTrans" cxnId="{DCFB971B-5BCB-4CDA-AAB5-C02C049D6E14}">
      <dgm:prSet/>
      <dgm:spPr/>
      <dgm:t>
        <a:bodyPr/>
        <a:lstStyle/>
        <a:p>
          <a:endParaRPr lang="en-US"/>
        </a:p>
      </dgm:t>
    </dgm:pt>
    <dgm:pt modelId="{BD6F5B53-7698-44F5-8682-C1BCD7F09227}">
      <dgm:prSet phldrT="[Text]"/>
      <dgm:spPr/>
      <dgm:t>
        <a:bodyPr/>
        <a:lstStyle/>
        <a:p>
          <a:r>
            <a:rPr lang="en-US" dirty="0"/>
            <a:t>Over 65</a:t>
          </a:r>
        </a:p>
      </dgm:t>
    </dgm:pt>
    <dgm:pt modelId="{6568F77F-846F-433E-BA40-DAAB7D39AB68}" type="parTrans" cxnId="{C7D5A100-B6A1-49D0-8D60-B7DEA92A0EA4}">
      <dgm:prSet/>
      <dgm:spPr/>
      <dgm:t>
        <a:bodyPr/>
        <a:lstStyle/>
        <a:p>
          <a:endParaRPr lang="en-US"/>
        </a:p>
      </dgm:t>
    </dgm:pt>
    <dgm:pt modelId="{B4D82EB4-558F-4848-A817-E5BEE5744B98}" type="sibTrans" cxnId="{C7D5A100-B6A1-49D0-8D60-B7DEA92A0EA4}">
      <dgm:prSet/>
      <dgm:spPr/>
      <dgm:t>
        <a:bodyPr/>
        <a:lstStyle/>
        <a:p>
          <a:endParaRPr lang="en-US"/>
        </a:p>
      </dgm:t>
    </dgm:pt>
    <dgm:pt modelId="{FBE95639-DA72-4E29-81EF-63FC5474FF23}">
      <dgm:prSet phldrT="[Text]"/>
      <dgm:spPr/>
      <dgm:t>
        <a:bodyPr/>
        <a:lstStyle/>
        <a:p>
          <a:r>
            <a:rPr lang="en-US" dirty="0"/>
            <a:t>Adult Expansion</a:t>
          </a:r>
        </a:p>
      </dgm:t>
    </dgm:pt>
    <dgm:pt modelId="{32593281-BAB0-4D86-88BA-F88E6B7A4C71}" type="parTrans" cxnId="{6D7F8CAD-A0FE-4707-92CC-5F4405D77B0F}">
      <dgm:prSet/>
      <dgm:spPr/>
      <dgm:t>
        <a:bodyPr/>
        <a:lstStyle/>
        <a:p>
          <a:endParaRPr lang="en-US"/>
        </a:p>
      </dgm:t>
    </dgm:pt>
    <dgm:pt modelId="{98D821DA-BF1E-4526-9B8E-A8E14C3C1A19}" type="sibTrans" cxnId="{6D7F8CAD-A0FE-4707-92CC-5F4405D77B0F}">
      <dgm:prSet/>
      <dgm:spPr/>
      <dgm:t>
        <a:bodyPr/>
        <a:lstStyle/>
        <a:p>
          <a:endParaRPr lang="en-US"/>
        </a:p>
      </dgm:t>
    </dgm:pt>
    <dgm:pt modelId="{1D842E38-5D28-4F07-98F7-8C558A64ECC4}" type="pres">
      <dgm:prSet presAssocID="{F47FEEB2-C3AC-4EB3-B484-7B915F2E5F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3C52C-2158-46DA-A104-3BF4A61C861F}" type="pres">
      <dgm:prSet presAssocID="{D9D82A9E-6891-484B-BF93-D2C2D07EDAFD}" presName="root" presStyleCnt="0"/>
      <dgm:spPr/>
    </dgm:pt>
    <dgm:pt modelId="{7EC7931A-FE18-4768-96E6-5B4CDFD229DE}" type="pres">
      <dgm:prSet presAssocID="{D9D82A9E-6891-484B-BF93-D2C2D07EDAFD}" presName="rootComposite" presStyleCnt="0"/>
      <dgm:spPr/>
    </dgm:pt>
    <dgm:pt modelId="{88CDAB95-889B-4D54-933B-7367261E545A}" type="pres">
      <dgm:prSet presAssocID="{D9D82A9E-6891-484B-BF93-D2C2D07EDAFD}" presName="rootText" presStyleLbl="node1" presStyleIdx="0" presStyleCnt="1" custScaleX="259290"/>
      <dgm:spPr/>
    </dgm:pt>
    <dgm:pt modelId="{F6237371-F342-47D3-90AB-393556934FA3}" type="pres">
      <dgm:prSet presAssocID="{D9D82A9E-6891-484B-BF93-D2C2D07EDAFD}" presName="rootConnector" presStyleLbl="node1" presStyleIdx="0" presStyleCnt="1"/>
      <dgm:spPr/>
    </dgm:pt>
    <dgm:pt modelId="{097C8651-43E1-4ADB-BC21-AD45B9AE41F7}" type="pres">
      <dgm:prSet presAssocID="{D9D82A9E-6891-484B-BF93-D2C2D07EDAFD}" presName="childShape" presStyleCnt="0"/>
      <dgm:spPr/>
    </dgm:pt>
    <dgm:pt modelId="{E89E5CB8-0BF5-40C8-AAC3-7B08D35DB945}" type="pres">
      <dgm:prSet presAssocID="{92742E5D-5DAE-402E-9D4A-2C644B82865F}" presName="Name13" presStyleLbl="parChTrans1D2" presStyleIdx="0" presStyleCnt="5"/>
      <dgm:spPr/>
    </dgm:pt>
    <dgm:pt modelId="{17850B22-842E-46D0-92A6-98361A5C130F}" type="pres">
      <dgm:prSet presAssocID="{EA1AE668-323E-4EA4-850F-941C1EF1498B}" presName="childText" presStyleLbl="bgAcc1" presStyleIdx="0" presStyleCnt="5" custScaleX="139951">
        <dgm:presLayoutVars>
          <dgm:bulletEnabled val="1"/>
        </dgm:presLayoutVars>
      </dgm:prSet>
      <dgm:spPr/>
    </dgm:pt>
    <dgm:pt modelId="{DA27954F-9C0B-4E21-A07F-AAD3F9F61A43}" type="pres">
      <dgm:prSet presAssocID="{FA6C5353-9B62-49A7-9006-36FB0AACD6B2}" presName="Name13" presStyleLbl="parChTrans1D2" presStyleIdx="1" presStyleCnt="5"/>
      <dgm:spPr/>
    </dgm:pt>
    <dgm:pt modelId="{AC02910F-89FE-423B-A052-A53959346031}" type="pres">
      <dgm:prSet presAssocID="{D54A4EB1-07E6-4354-B367-B950774B8BA0}" presName="childText" presStyleLbl="bgAcc1" presStyleIdx="1" presStyleCnt="5" custScaleX="139952">
        <dgm:presLayoutVars>
          <dgm:bulletEnabled val="1"/>
        </dgm:presLayoutVars>
      </dgm:prSet>
      <dgm:spPr/>
    </dgm:pt>
    <dgm:pt modelId="{82EB4CF9-DA25-4FE9-A6DD-E55E39A30587}" type="pres">
      <dgm:prSet presAssocID="{353AE19C-B2AD-4530-AAE7-37EC3B0D23ED}" presName="Name13" presStyleLbl="parChTrans1D2" presStyleIdx="2" presStyleCnt="5"/>
      <dgm:spPr/>
    </dgm:pt>
    <dgm:pt modelId="{F84BF347-DEC2-4D26-8752-24943D93077E}" type="pres">
      <dgm:prSet presAssocID="{48FB57D9-0A72-4A96-AC43-FF613D4AB5D6}" presName="childText" presStyleLbl="bgAcc1" presStyleIdx="2" presStyleCnt="5" custScaleX="139952">
        <dgm:presLayoutVars>
          <dgm:bulletEnabled val="1"/>
        </dgm:presLayoutVars>
      </dgm:prSet>
      <dgm:spPr/>
    </dgm:pt>
    <dgm:pt modelId="{703177E4-F8F0-4A5B-A7AA-2CB92276672F}" type="pres">
      <dgm:prSet presAssocID="{6568F77F-846F-433E-BA40-DAAB7D39AB68}" presName="Name13" presStyleLbl="parChTrans1D2" presStyleIdx="3" presStyleCnt="5"/>
      <dgm:spPr/>
    </dgm:pt>
    <dgm:pt modelId="{E9047740-FBDB-44C1-A30A-35C0A3219AC4}" type="pres">
      <dgm:prSet presAssocID="{BD6F5B53-7698-44F5-8682-C1BCD7F09227}" presName="childText" presStyleLbl="bgAcc1" presStyleIdx="3" presStyleCnt="5" custScaleX="138368">
        <dgm:presLayoutVars>
          <dgm:bulletEnabled val="1"/>
        </dgm:presLayoutVars>
      </dgm:prSet>
      <dgm:spPr/>
    </dgm:pt>
    <dgm:pt modelId="{78F8AC6F-2BF4-4B4E-9F61-771C2444D652}" type="pres">
      <dgm:prSet presAssocID="{32593281-BAB0-4D86-88BA-F88E6B7A4C71}" presName="Name13" presStyleLbl="parChTrans1D2" presStyleIdx="4" presStyleCnt="5"/>
      <dgm:spPr/>
    </dgm:pt>
    <dgm:pt modelId="{287E1A80-2304-46BE-A4C9-EBDF415EAEE0}" type="pres">
      <dgm:prSet presAssocID="{FBE95639-DA72-4E29-81EF-63FC5474FF23}" presName="childText" presStyleLbl="bgAcc1" presStyleIdx="4" presStyleCnt="5" custScaleX="137790">
        <dgm:presLayoutVars>
          <dgm:bulletEnabled val="1"/>
        </dgm:presLayoutVars>
      </dgm:prSet>
      <dgm:spPr/>
    </dgm:pt>
  </dgm:ptLst>
  <dgm:cxnLst>
    <dgm:cxn modelId="{C7D5A100-B6A1-49D0-8D60-B7DEA92A0EA4}" srcId="{D9D82A9E-6891-484B-BF93-D2C2D07EDAFD}" destId="{BD6F5B53-7698-44F5-8682-C1BCD7F09227}" srcOrd="3" destOrd="0" parTransId="{6568F77F-846F-433E-BA40-DAAB7D39AB68}" sibTransId="{B4D82EB4-558F-4848-A817-E5BEE5744B98}"/>
    <dgm:cxn modelId="{DF134C09-4055-4FA7-AFAD-A721290A1183}" type="presOf" srcId="{D9D82A9E-6891-484B-BF93-D2C2D07EDAFD}" destId="{88CDAB95-889B-4D54-933B-7367261E545A}" srcOrd="0" destOrd="0" presId="urn:microsoft.com/office/officeart/2005/8/layout/hierarchy3"/>
    <dgm:cxn modelId="{17E06412-4FF6-4422-BB51-7EC2226802FA}" type="presOf" srcId="{FBE95639-DA72-4E29-81EF-63FC5474FF23}" destId="{287E1A80-2304-46BE-A4C9-EBDF415EAEE0}" srcOrd="0" destOrd="0" presId="urn:microsoft.com/office/officeart/2005/8/layout/hierarchy3"/>
    <dgm:cxn modelId="{DCFB971B-5BCB-4CDA-AAB5-C02C049D6E14}" srcId="{D9D82A9E-6891-484B-BF93-D2C2D07EDAFD}" destId="{48FB57D9-0A72-4A96-AC43-FF613D4AB5D6}" srcOrd="2" destOrd="0" parTransId="{353AE19C-B2AD-4530-AAE7-37EC3B0D23ED}" sibTransId="{5C6EB241-4FA7-4B20-8B5E-BCD4A28B14FA}"/>
    <dgm:cxn modelId="{82C81E60-E1FC-4485-954D-87378618BE52}" type="presOf" srcId="{F47FEEB2-C3AC-4EB3-B484-7B915F2E5F2F}" destId="{1D842E38-5D28-4F07-98F7-8C558A64ECC4}" srcOrd="0" destOrd="0" presId="urn:microsoft.com/office/officeart/2005/8/layout/hierarchy3"/>
    <dgm:cxn modelId="{80D0D572-BE7E-436E-8137-6036920CF628}" type="presOf" srcId="{BD6F5B53-7698-44F5-8682-C1BCD7F09227}" destId="{E9047740-FBDB-44C1-A30A-35C0A3219AC4}" srcOrd="0" destOrd="0" presId="urn:microsoft.com/office/officeart/2005/8/layout/hierarchy3"/>
    <dgm:cxn modelId="{0CB58153-591A-4F68-8DC9-708BDF53CC60}" srcId="{D9D82A9E-6891-484B-BF93-D2C2D07EDAFD}" destId="{D54A4EB1-07E6-4354-B367-B950774B8BA0}" srcOrd="1" destOrd="0" parTransId="{FA6C5353-9B62-49A7-9006-36FB0AACD6B2}" sibTransId="{F28D9EAB-E9FA-404C-87CE-033C64B62868}"/>
    <dgm:cxn modelId="{9579DD79-9638-4D18-970F-10A3C7D3DB1D}" type="presOf" srcId="{32593281-BAB0-4D86-88BA-F88E6B7A4C71}" destId="{78F8AC6F-2BF4-4B4E-9F61-771C2444D652}" srcOrd="0" destOrd="0" presId="urn:microsoft.com/office/officeart/2005/8/layout/hierarchy3"/>
    <dgm:cxn modelId="{88E11E96-9249-4761-8B46-CA43FE1D7B18}" type="presOf" srcId="{6568F77F-846F-433E-BA40-DAAB7D39AB68}" destId="{703177E4-F8F0-4A5B-A7AA-2CB92276672F}" srcOrd="0" destOrd="0" presId="urn:microsoft.com/office/officeart/2005/8/layout/hierarchy3"/>
    <dgm:cxn modelId="{6BC4D798-5487-47A7-9AAA-B1BBA31FF0F3}" type="presOf" srcId="{D54A4EB1-07E6-4354-B367-B950774B8BA0}" destId="{AC02910F-89FE-423B-A052-A53959346031}" srcOrd="0" destOrd="0" presId="urn:microsoft.com/office/officeart/2005/8/layout/hierarchy3"/>
    <dgm:cxn modelId="{6D7F8CAD-A0FE-4707-92CC-5F4405D77B0F}" srcId="{D9D82A9E-6891-484B-BF93-D2C2D07EDAFD}" destId="{FBE95639-DA72-4E29-81EF-63FC5474FF23}" srcOrd="4" destOrd="0" parTransId="{32593281-BAB0-4D86-88BA-F88E6B7A4C71}" sibTransId="{98D821DA-BF1E-4526-9B8E-A8E14C3C1A19}"/>
    <dgm:cxn modelId="{3D283DB2-6196-412C-9998-B46BF59703AA}" srcId="{F47FEEB2-C3AC-4EB3-B484-7B915F2E5F2F}" destId="{D9D82A9E-6891-484B-BF93-D2C2D07EDAFD}" srcOrd="0" destOrd="0" parTransId="{3EDAF737-485D-40E6-964F-E432951C82BC}" sibTransId="{A5AD8A4D-D226-4A20-A6A4-4051CBDE25E3}"/>
    <dgm:cxn modelId="{A37371B3-A551-4820-8A6C-D3777F9BCEB7}" type="presOf" srcId="{353AE19C-B2AD-4530-AAE7-37EC3B0D23ED}" destId="{82EB4CF9-DA25-4FE9-A6DD-E55E39A30587}" srcOrd="0" destOrd="0" presId="urn:microsoft.com/office/officeart/2005/8/layout/hierarchy3"/>
    <dgm:cxn modelId="{9C3E28BB-9CD7-4016-8E24-2513BD369837}" type="presOf" srcId="{92742E5D-5DAE-402E-9D4A-2C644B82865F}" destId="{E89E5CB8-0BF5-40C8-AAC3-7B08D35DB945}" srcOrd="0" destOrd="0" presId="urn:microsoft.com/office/officeart/2005/8/layout/hierarchy3"/>
    <dgm:cxn modelId="{DDA728C5-9DEE-4FB3-AA82-B883CE1586B0}" type="presOf" srcId="{D9D82A9E-6891-484B-BF93-D2C2D07EDAFD}" destId="{F6237371-F342-47D3-90AB-393556934FA3}" srcOrd="1" destOrd="0" presId="urn:microsoft.com/office/officeart/2005/8/layout/hierarchy3"/>
    <dgm:cxn modelId="{51ACC0CF-4366-4CB9-8FDB-07DCA351FE07}" srcId="{D9D82A9E-6891-484B-BF93-D2C2D07EDAFD}" destId="{EA1AE668-323E-4EA4-850F-941C1EF1498B}" srcOrd="0" destOrd="0" parTransId="{92742E5D-5DAE-402E-9D4A-2C644B82865F}" sibTransId="{2B364E35-619E-4203-8174-10B3989C1B96}"/>
    <dgm:cxn modelId="{A3D3B8D5-84B5-4632-80E5-6A07B0FBD561}" type="presOf" srcId="{EA1AE668-323E-4EA4-850F-941C1EF1498B}" destId="{17850B22-842E-46D0-92A6-98361A5C130F}" srcOrd="0" destOrd="0" presId="urn:microsoft.com/office/officeart/2005/8/layout/hierarchy3"/>
    <dgm:cxn modelId="{2CF6ACDD-1512-484D-96FE-ABE5F0AD0B23}" type="presOf" srcId="{48FB57D9-0A72-4A96-AC43-FF613D4AB5D6}" destId="{F84BF347-DEC2-4D26-8752-24943D93077E}" srcOrd="0" destOrd="0" presId="urn:microsoft.com/office/officeart/2005/8/layout/hierarchy3"/>
    <dgm:cxn modelId="{75BD23EE-C667-46A5-BFB2-BB140E628653}" type="presOf" srcId="{FA6C5353-9B62-49A7-9006-36FB0AACD6B2}" destId="{DA27954F-9C0B-4E21-A07F-AAD3F9F61A43}" srcOrd="0" destOrd="0" presId="urn:microsoft.com/office/officeart/2005/8/layout/hierarchy3"/>
    <dgm:cxn modelId="{2785976D-8EEA-4BE2-AE42-220B86296AE2}" type="presParOf" srcId="{1D842E38-5D28-4F07-98F7-8C558A64ECC4}" destId="{1E53C52C-2158-46DA-A104-3BF4A61C861F}" srcOrd="0" destOrd="0" presId="urn:microsoft.com/office/officeart/2005/8/layout/hierarchy3"/>
    <dgm:cxn modelId="{24E5F66B-B0ED-496C-A3EA-24BB209CF06B}" type="presParOf" srcId="{1E53C52C-2158-46DA-A104-3BF4A61C861F}" destId="{7EC7931A-FE18-4768-96E6-5B4CDFD229DE}" srcOrd="0" destOrd="0" presId="urn:microsoft.com/office/officeart/2005/8/layout/hierarchy3"/>
    <dgm:cxn modelId="{2B786800-77B8-4E5A-9D1F-AEDDEA9D5C7F}" type="presParOf" srcId="{7EC7931A-FE18-4768-96E6-5B4CDFD229DE}" destId="{88CDAB95-889B-4D54-933B-7367261E545A}" srcOrd="0" destOrd="0" presId="urn:microsoft.com/office/officeart/2005/8/layout/hierarchy3"/>
    <dgm:cxn modelId="{722766C0-7542-4AA7-9747-19EA6F286190}" type="presParOf" srcId="{7EC7931A-FE18-4768-96E6-5B4CDFD229DE}" destId="{F6237371-F342-47D3-90AB-393556934FA3}" srcOrd="1" destOrd="0" presId="urn:microsoft.com/office/officeart/2005/8/layout/hierarchy3"/>
    <dgm:cxn modelId="{2F20868C-4BD2-4CAE-A199-1C0E808062A5}" type="presParOf" srcId="{1E53C52C-2158-46DA-A104-3BF4A61C861F}" destId="{097C8651-43E1-4ADB-BC21-AD45B9AE41F7}" srcOrd="1" destOrd="0" presId="urn:microsoft.com/office/officeart/2005/8/layout/hierarchy3"/>
    <dgm:cxn modelId="{621EB5D5-DAD0-4412-B81E-05A0469F1E68}" type="presParOf" srcId="{097C8651-43E1-4ADB-BC21-AD45B9AE41F7}" destId="{E89E5CB8-0BF5-40C8-AAC3-7B08D35DB945}" srcOrd="0" destOrd="0" presId="urn:microsoft.com/office/officeart/2005/8/layout/hierarchy3"/>
    <dgm:cxn modelId="{A6E8BBF2-5C0C-42F3-97E2-C8541474FF46}" type="presParOf" srcId="{097C8651-43E1-4ADB-BC21-AD45B9AE41F7}" destId="{17850B22-842E-46D0-92A6-98361A5C130F}" srcOrd="1" destOrd="0" presId="urn:microsoft.com/office/officeart/2005/8/layout/hierarchy3"/>
    <dgm:cxn modelId="{13CFD5F0-A588-4AB2-8D51-D7B6249289AF}" type="presParOf" srcId="{097C8651-43E1-4ADB-BC21-AD45B9AE41F7}" destId="{DA27954F-9C0B-4E21-A07F-AAD3F9F61A43}" srcOrd="2" destOrd="0" presId="urn:microsoft.com/office/officeart/2005/8/layout/hierarchy3"/>
    <dgm:cxn modelId="{0EB334FC-52C0-481E-ADA0-563B0092229A}" type="presParOf" srcId="{097C8651-43E1-4ADB-BC21-AD45B9AE41F7}" destId="{AC02910F-89FE-423B-A052-A53959346031}" srcOrd="3" destOrd="0" presId="urn:microsoft.com/office/officeart/2005/8/layout/hierarchy3"/>
    <dgm:cxn modelId="{CB78DCBA-3C6D-4E3D-9E62-4F4B5CF8E7ED}" type="presParOf" srcId="{097C8651-43E1-4ADB-BC21-AD45B9AE41F7}" destId="{82EB4CF9-DA25-4FE9-A6DD-E55E39A30587}" srcOrd="4" destOrd="0" presId="urn:microsoft.com/office/officeart/2005/8/layout/hierarchy3"/>
    <dgm:cxn modelId="{84E822A2-D11A-47F3-A7EE-DEA7B3AF86FD}" type="presParOf" srcId="{097C8651-43E1-4ADB-BC21-AD45B9AE41F7}" destId="{F84BF347-DEC2-4D26-8752-24943D93077E}" srcOrd="5" destOrd="0" presId="urn:microsoft.com/office/officeart/2005/8/layout/hierarchy3"/>
    <dgm:cxn modelId="{F05A8DF0-8481-44E5-A53D-3B2B8376C9FF}" type="presParOf" srcId="{097C8651-43E1-4ADB-BC21-AD45B9AE41F7}" destId="{703177E4-F8F0-4A5B-A7AA-2CB92276672F}" srcOrd="6" destOrd="0" presId="urn:microsoft.com/office/officeart/2005/8/layout/hierarchy3"/>
    <dgm:cxn modelId="{9C7EE4D5-7FD5-4584-9B8E-9FFFAC0BD24C}" type="presParOf" srcId="{097C8651-43E1-4ADB-BC21-AD45B9AE41F7}" destId="{E9047740-FBDB-44C1-A30A-35C0A3219AC4}" srcOrd="7" destOrd="0" presId="urn:microsoft.com/office/officeart/2005/8/layout/hierarchy3"/>
    <dgm:cxn modelId="{7F95EF0F-034B-4018-A2C5-146E81D9B4BB}" type="presParOf" srcId="{097C8651-43E1-4ADB-BC21-AD45B9AE41F7}" destId="{78F8AC6F-2BF4-4B4E-9F61-771C2444D652}" srcOrd="8" destOrd="0" presId="urn:microsoft.com/office/officeart/2005/8/layout/hierarchy3"/>
    <dgm:cxn modelId="{35B8B575-DDC3-42BF-965A-626362396428}" type="presParOf" srcId="{097C8651-43E1-4ADB-BC21-AD45B9AE41F7}" destId="{287E1A80-2304-46BE-A4C9-EBDF415EAEE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7FEEB2-C3AC-4EB3-B484-7B915F2E5F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82A9E-6891-484B-BF93-D2C2D07EDAFD}">
      <dgm:prSet phldrT="[Text]"/>
      <dgm:spPr/>
      <dgm:t>
        <a:bodyPr/>
        <a:lstStyle/>
        <a:p>
          <a:r>
            <a:rPr lang="en-US" dirty="0"/>
            <a:t>Medicaid Cost</a:t>
          </a:r>
        </a:p>
      </dgm:t>
    </dgm:pt>
    <dgm:pt modelId="{3EDAF737-485D-40E6-964F-E432951C82BC}" type="parTrans" cxnId="{3D283DB2-6196-412C-9998-B46BF59703AA}">
      <dgm:prSet/>
      <dgm:spPr/>
      <dgm:t>
        <a:bodyPr/>
        <a:lstStyle/>
        <a:p>
          <a:endParaRPr lang="en-US"/>
        </a:p>
      </dgm:t>
    </dgm:pt>
    <dgm:pt modelId="{A5AD8A4D-D226-4A20-A6A4-4051CBDE25E3}" type="sibTrans" cxnId="{3D283DB2-6196-412C-9998-B46BF59703AA}">
      <dgm:prSet/>
      <dgm:spPr/>
      <dgm:t>
        <a:bodyPr/>
        <a:lstStyle/>
        <a:p>
          <a:endParaRPr lang="en-US"/>
        </a:p>
      </dgm:t>
    </dgm:pt>
    <dgm:pt modelId="{EA1AE668-323E-4EA4-850F-941C1EF1498B}">
      <dgm:prSet phldrT="[Text]"/>
      <dgm:spPr/>
      <dgm:t>
        <a:bodyPr/>
        <a:lstStyle/>
        <a:p>
          <a:r>
            <a:rPr lang="en-US" dirty="0"/>
            <a:t>$ Per </a:t>
          </a:r>
        </a:p>
        <a:p>
          <a:r>
            <a:rPr lang="en-US" dirty="0"/>
            <a:t>Adult</a:t>
          </a:r>
        </a:p>
      </dgm:t>
    </dgm:pt>
    <dgm:pt modelId="{92742E5D-5DAE-402E-9D4A-2C644B82865F}" type="parTrans" cxnId="{51ACC0CF-4366-4CB9-8FDB-07DCA351FE07}">
      <dgm:prSet/>
      <dgm:spPr/>
      <dgm:t>
        <a:bodyPr/>
        <a:lstStyle/>
        <a:p>
          <a:endParaRPr lang="en-US"/>
        </a:p>
      </dgm:t>
    </dgm:pt>
    <dgm:pt modelId="{2B364E35-619E-4203-8174-10B3989C1B96}" type="sibTrans" cxnId="{51ACC0CF-4366-4CB9-8FDB-07DCA351FE07}">
      <dgm:prSet/>
      <dgm:spPr/>
      <dgm:t>
        <a:bodyPr/>
        <a:lstStyle/>
        <a:p>
          <a:endParaRPr lang="en-US"/>
        </a:p>
      </dgm:t>
    </dgm:pt>
    <dgm:pt modelId="{D54A4EB1-07E6-4354-B367-B950774B8BA0}">
      <dgm:prSet phldrT="[Text]"/>
      <dgm:spPr/>
      <dgm:t>
        <a:bodyPr/>
        <a:lstStyle/>
        <a:p>
          <a:r>
            <a:rPr lang="en-US" dirty="0"/>
            <a:t>$ Per </a:t>
          </a:r>
        </a:p>
        <a:p>
          <a:r>
            <a:rPr lang="en-US" dirty="0"/>
            <a:t>Child</a:t>
          </a:r>
        </a:p>
      </dgm:t>
    </dgm:pt>
    <dgm:pt modelId="{FA6C5353-9B62-49A7-9006-36FB0AACD6B2}" type="parTrans" cxnId="{0CB58153-591A-4F68-8DC9-708BDF53CC60}">
      <dgm:prSet/>
      <dgm:spPr/>
      <dgm:t>
        <a:bodyPr/>
        <a:lstStyle/>
        <a:p>
          <a:endParaRPr lang="en-US"/>
        </a:p>
      </dgm:t>
    </dgm:pt>
    <dgm:pt modelId="{F28D9EAB-E9FA-404C-87CE-033C64B62868}" type="sibTrans" cxnId="{0CB58153-591A-4F68-8DC9-708BDF53CC60}">
      <dgm:prSet/>
      <dgm:spPr/>
      <dgm:t>
        <a:bodyPr/>
        <a:lstStyle/>
        <a:p>
          <a:endParaRPr lang="en-US"/>
        </a:p>
      </dgm:t>
    </dgm:pt>
    <dgm:pt modelId="{48FB57D9-0A72-4A96-AC43-FF613D4AB5D6}">
      <dgm:prSet phldrT="[Text]"/>
      <dgm:spPr/>
      <dgm:t>
        <a:bodyPr/>
        <a:lstStyle/>
        <a:p>
          <a:r>
            <a:rPr lang="en-US" dirty="0"/>
            <a:t>$ Per </a:t>
          </a:r>
        </a:p>
        <a:p>
          <a:r>
            <a:rPr lang="en-US" dirty="0"/>
            <a:t>Disabled</a:t>
          </a:r>
        </a:p>
      </dgm:t>
    </dgm:pt>
    <dgm:pt modelId="{353AE19C-B2AD-4530-AAE7-37EC3B0D23ED}" type="parTrans" cxnId="{DCFB971B-5BCB-4CDA-AAB5-C02C049D6E14}">
      <dgm:prSet/>
      <dgm:spPr/>
      <dgm:t>
        <a:bodyPr/>
        <a:lstStyle/>
        <a:p>
          <a:endParaRPr lang="en-US"/>
        </a:p>
      </dgm:t>
    </dgm:pt>
    <dgm:pt modelId="{5C6EB241-4FA7-4B20-8B5E-BCD4A28B14FA}" type="sibTrans" cxnId="{DCFB971B-5BCB-4CDA-AAB5-C02C049D6E14}">
      <dgm:prSet/>
      <dgm:spPr/>
      <dgm:t>
        <a:bodyPr/>
        <a:lstStyle/>
        <a:p>
          <a:endParaRPr lang="en-US"/>
        </a:p>
      </dgm:t>
    </dgm:pt>
    <dgm:pt modelId="{BD6F5B53-7698-44F5-8682-C1BCD7F09227}">
      <dgm:prSet phldrT="[Text]"/>
      <dgm:spPr/>
      <dgm:t>
        <a:bodyPr/>
        <a:lstStyle/>
        <a:p>
          <a:r>
            <a:rPr lang="en-US" dirty="0"/>
            <a:t>$ Per </a:t>
          </a:r>
        </a:p>
        <a:p>
          <a:r>
            <a:rPr lang="en-US" dirty="0"/>
            <a:t>Over 65</a:t>
          </a:r>
        </a:p>
      </dgm:t>
    </dgm:pt>
    <dgm:pt modelId="{6568F77F-846F-433E-BA40-DAAB7D39AB68}" type="parTrans" cxnId="{C7D5A100-B6A1-49D0-8D60-B7DEA92A0EA4}">
      <dgm:prSet/>
      <dgm:spPr/>
      <dgm:t>
        <a:bodyPr/>
        <a:lstStyle/>
        <a:p>
          <a:endParaRPr lang="en-US"/>
        </a:p>
      </dgm:t>
    </dgm:pt>
    <dgm:pt modelId="{B4D82EB4-558F-4848-A817-E5BEE5744B98}" type="sibTrans" cxnId="{C7D5A100-B6A1-49D0-8D60-B7DEA92A0EA4}">
      <dgm:prSet/>
      <dgm:spPr/>
      <dgm:t>
        <a:bodyPr/>
        <a:lstStyle/>
        <a:p>
          <a:endParaRPr lang="en-US"/>
        </a:p>
      </dgm:t>
    </dgm:pt>
    <dgm:pt modelId="{FBE95639-DA72-4E29-81EF-63FC5474FF23}">
      <dgm:prSet phldrT="[Text]"/>
      <dgm:spPr/>
      <dgm:t>
        <a:bodyPr/>
        <a:lstStyle/>
        <a:p>
          <a:r>
            <a:rPr lang="en-US" dirty="0"/>
            <a:t>$ Per </a:t>
          </a:r>
        </a:p>
        <a:p>
          <a:r>
            <a:rPr lang="en-US" dirty="0"/>
            <a:t>Adult Expansion</a:t>
          </a:r>
        </a:p>
      </dgm:t>
    </dgm:pt>
    <dgm:pt modelId="{32593281-BAB0-4D86-88BA-F88E6B7A4C71}" type="parTrans" cxnId="{6D7F8CAD-A0FE-4707-92CC-5F4405D77B0F}">
      <dgm:prSet/>
      <dgm:spPr/>
      <dgm:t>
        <a:bodyPr/>
        <a:lstStyle/>
        <a:p>
          <a:endParaRPr lang="en-US"/>
        </a:p>
      </dgm:t>
    </dgm:pt>
    <dgm:pt modelId="{98D821DA-BF1E-4526-9B8E-A8E14C3C1A19}" type="sibTrans" cxnId="{6D7F8CAD-A0FE-4707-92CC-5F4405D77B0F}">
      <dgm:prSet/>
      <dgm:spPr/>
      <dgm:t>
        <a:bodyPr/>
        <a:lstStyle/>
        <a:p>
          <a:endParaRPr lang="en-US"/>
        </a:p>
      </dgm:t>
    </dgm:pt>
    <dgm:pt modelId="{1D842E38-5D28-4F07-98F7-8C558A64ECC4}" type="pres">
      <dgm:prSet presAssocID="{F47FEEB2-C3AC-4EB3-B484-7B915F2E5F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3C52C-2158-46DA-A104-3BF4A61C861F}" type="pres">
      <dgm:prSet presAssocID="{D9D82A9E-6891-484B-BF93-D2C2D07EDAFD}" presName="root" presStyleCnt="0"/>
      <dgm:spPr/>
    </dgm:pt>
    <dgm:pt modelId="{7EC7931A-FE18-4768-96E6-5B4CDFD229DE}" type="pres">
      <dgm:prSet presAssocID="{D9D82A9E-6891-484B-BF93-D2C2D07EDAFD}" presName="rootComposite" presStyleCnt="0"/>
      <dgm:spPr/>
    </dgm:pt>
    <dgm:pt modelId="{88CDAB95-889B-4D54-933B-7367261E545A}" type="pres">
      <dgm:prSet presAssocID="{D9D82A9E-6891-484B-BF93-D2C2D07EDAFD}" presName="rootText" presStyleLbl="node1" presStyleIdx="0" presStyleCnt="1" custScaleX="259290"/>
      <dgm:spPr/>
    </dgm:pt>
    <dgm:pt modelId="{F6237371-F342-47D3-90AB-393556934FA3}" type="pres">
      <dgm:prSet presAssocID="{D9D82A9E-6891-484B-BF93-D2C2D07EDAFD}" presName="rootConnector" presStyleLbl="node1" presStyleIdx="0" presStyleCnt="1"/>
      <dgm:spPr/>
    </dgm:pt>
    <dgm:pt modelId="{097C8651-43E1-4ADB-BC21-AD45B9AE41F7}" type="pres">
      <dgm:prSet presAssocID="{D9D82A9E-6891-484B-BF93-D2C2D07EDAFD}" presName="childShape" presStyleCnt="0"/>
      <dgm:spPr/>
    </dgm:pt>
    <dgm:pt modelId="{E89E5CB8-0BF5-40C8-AAC3-7B08D35DB945}" type="pres">
      <dgm:prSet presAssocID="{92742E5D-5DAE-402E-9D4A-2C644B82865F}" presName="Name13" presStyleLbl="parChTrans1D2" presStyleIdx="0" presStyleCnt="5"/>
      <dgm:spPr/>
    </dgm:pt>
    <dgm:pt modelId="{17850B22-842E-46D0-92A6-98361A5C130F}" type="pres">
      <dgm:prSet presAssocID="{EA1AE668-323E-4EA4-850F-941C1EF1498B}" presName="childText" presStyleLbl="bgAcc1" presStyleIdx="0" presStyleCnt="5" custScaleX="155155">
        <dgm:presLayoutVars>
          <dgm:bulletEnabled val="1"/>
        </dgm:presLayoutVars>
      </dgm:prSet>
      <dgm:spPr/>
    </dgm:pt>
    <dgm:pt modelId="{DA27954F-9C0B-4E21-A07F-AAD3F9F61A43}" type="pres">
      <dgm:prSet presAssocID="{FA6C5353-9B62-49A7-9006-36FB0AACD6B2}" presName="Name13" presStyleLbl="parChTrans1D2" presStyleIdx="1" presStyleCnt="5"/>
      <dgm:spPr/>
    </dgm:pt>
    <dgm:pt modelId="{AC02910F-89FE-423B-A052-A53959346031}" type="pres">
      <dgm:prSet presAssocID="{D54A4EB1-07E6-4354-B367-B950774B8BA0}" presName="childText" presStyleLbl="bgAcc1" presStyleIdx="1" presStyleCnt="5" custScaleX="152758">
        <dgm:presLayoutVars>
          <dgm:bulletEnabled val="1"/>
        </dgm:presLayoutVars>
      </dgm:prSet>
      <dgm:spPr/>
    </dgm:pt>
    <dgm:pt modelId="{82EB4CF9-DA25-4FE9-A6DD-E55E39A30587}" type="pres">
      <dgm:prSet presAssocID="{353AE19C-B2AD-4530-AAE7-37EC3B0D23ED}" presName="Name13" presStyleLbl="parChTrans1D2" presStyleIdx="2" presStyleCnt="5"/>
      <dgm:spPr/>
    </dgm:pt>
    <dgm:pt modelId="{F84BF347-DEC2-4D26-8752-24943D93077E}" type="pres">
      <dgm:prSet presAssocID="{48FB57D9-0A72-4A96-AC43-FF613D4AB5D6}" presName="childText" presStyleLbl="bgAcc1" presStyleIdx="2" presStyleCnt="5" custScaleX="155140">
        <dgm:presLayoutVars>
          <dgm:bulletEnabled val="1"/>
        </dgm:presLayoutVars>
      </dgm:prSet>
      <dgm:spPr/>
    </dgm:pt>
    <dgm:pt modelId="{703177E4-F8F0-4A5B-A7AA-2CB92276672F}" type="pres">
      <dgm:prSet presAssocID="{6568F77F-846F-433E-BA40-DAAB7D39AB68}" presName="Name13" presStyleLbl="parChTrans1D2" presStyleIdx="3" presStyleCnt="5"/>
      <dgm:spPr/>
    </dgm:pt>
    <dgm:pt modelId="{E9047740-FBDB-44C1-A30A-35C0A3219AC4}" type="pres">
      <dgm:prSet presAssocID="{BD6F5B53-7698-44F5-8682-C1BCD7F09227}" presName="childText" presStyleLbl="bgAcc1" presStyleIdx="3" presStyleCnt="5" custScaleX="155139">
        <dgm:presLayoutVars>
          <dgm:bulletEnabled val="1"/>
        </dgm:presLayoutVars>
      </dgm:prSet>
      <dgm:spPr/>
    </dgm:pt>
    <dgm:pt modelId="{78F8AC6F-2BF4-4B4E-9F61-771C2444D652}" type="pres">
      <dgm:prSet presAssocID="{32593281-BAB0-4D86-88BA-F88E6B7A4C71}" presName="Name13" presStyleLbl="parChTrans1D2" presStyleIdx="4" presStyleCnt="5"/>
      <dgm:spPr/>
    </dgm:pt>
    <dgm:pt modelId="{287E1A80-2304-46BE-A4C9-EBDF415EAEE0}" type="pres">
      <dgm:prSet presAssocID="{FBE95639-DA72-4E29-81EF-63FC5474FF23}" presName="childText" presStyleLbl="bgAcc1" presStyleIdx="4" presStyleCnt="5" custScaleX="155139">
        <dgm:presLayoutVars>
          <dgm:bulletEnabled val="1"/>
        </dgm:presLayoutVars>
      </dgm:prSet>
      <dgm:spPr/>
    </dgm:pt>
  </dgm:ptLst>
  <dgm:cxnLst>
    <dgm:cxn modelId="{C7D5A100-B6A1-49D0-8D60-B7DEA92A0EA4}" srcId="{D9D82A9E-6891-484B-BF93-D2C2D07EDAFD}" destId="{BD6F5B53-7698-44F5-8682-C1BCD7F09227}" srcOrd="3" destOrd="0" parTransId="{6568F77F-846F-433E-BA40-DAAB7D39AB68}" sibTransId="{B4D82EB4-558F-4848-A817-E5BEE5744B98}"/>
    <dgm:cxn modelId="{DF134C09-4055-4FA7-AFAD-A721290A1183}" type="presOf" srcId="{D9D82A9E-6891-484B-BF93-D2C2D07EDAFD}" destId="{88CDAB95-889B-4D54-933B-7367261E545A}" srcOrd="0" destOrd="0" presId="urn:microsoft.com/office/officeart/2005/8/layout/hierarchy3"/>
    <dgm:cxn modelId="{17E06412-4FF6-4422-BB51-7EC2226802FA}" type="presOf" srcId="{FBE95639-DA72-4E29-81EF-63FC5474FF23}" destId="{287E1A80-2304-46BE-A4C9-EBDF415EAEE0}" srcOrd="0" destOrd="0" presId="urn:microsoft.com/office/officeart/2005/8/layout/hierarchy3"/>
    <dgm:cxn modelId="{DCFB971B-5BCB-4CDA-AAB5-C02C049D6E14}" srcId="{D9D82A9E-6891-484B-BF93-D2C2D07EDAFD}" destId="{48FB57D9-0A72-4A96-AC43-FF613D4AB5D6}" srcOrd="2" destOrd="0" parTransId="{353AE19C-B2AD-4530-AAE7-37EC3B0D23ED}" sibTransId="{5C6EB241-4FA7-4B20-8B5E-BCD4A28B14FA}"/>
    <dgm:cxn modelId="{82C81E60-E1FC-4485-954D-87378618BE52}" type="presOf" srcId="{F47FEEB2-C3AC-4EB3-B484-7B915F2E5F2F}" destId="{1D842E38-5D28-4F07-98F7-8C558A64ECC4}" srcOrd="0" destOrd="0" presId="urn:microsoft.com/office/officeart/2005/8/layout/hierarchy3"/>
    <dgm:cxn modelId="{80D0D572-BE7E-436E-8137-6036920CF628}" type="presOf" srcId="{BD6F5B53-7698-44F5-8682-C1BCD7F09227}" destId="{E9047740-FBDB-44C1-A30A-35C0A3219AC4}" srcOrd="0" destOrd="0" presId="urn:microsoft.com/office/officeart/2005/8/layout/hierarchy3"/>
    <dgm:cxn modelId="{0CB58153-591A-4F68-8DC9-708BDF53CC60}" srcId="{D9D82A9E-6891-484B-BF93-D2C2D07EDAFD}" destId="{D54A4EB1-07E6-4354-B367-B950774B8BA0}" srcOrd="1" destOrd="0" parTransId="{FA6C5353-9B62-49A7-9006-36FB0AACD6B2}" sibTransId="{F28D9EAB-E9FA-404C-87CE-033C64B62868}"/>
    <dgm:cxn modelId="{9579DD79-9638-4D18-970F-10A3C7D3DB1D}" type="presOf" srcId="{32593281-BAB0-4D86-88BA-F88E6B7A4C71}" destId="{78F8AC6F-2BF4-4B4E-9F61-771C2444D652}" srcOrd="0" destOrd="0" presId="urn:microsoft.com/office/officeart/2005/8/layout/hierarchy3"/>
    <dgm:cxn modelId="{88E11E96-9249-4761-8B46-CA43FE1D7B18}" type="presOf" srcId="{6568F77F-846F-433E-BA40-DAAB7D39AB68}" destId="{703177E4-F8F0-4A5B-A7AA-2CB92276672F}" srcOrd="0" destOrd="0" presId="urn:microsoft.com/office/officeart/2005/8/layout/hierarchy3"/>
    <dgm:cxn modelId="{6BC4D798-5487-47A7-9AAA-B1BBA31FF0F3}" type="presOf" srcId="{D54A4EB1-07E6-4354-B367-B950774B8BA0}" destId="{AC02910F-89FE-423B-A052-A53959346031}" srcOrd="0" destOrd="0" presId="urn:microsoft.com/office/officeart/2005/8/layout/hierarchy3"/>
    <dgm:cxn modelId="{6D7F8CAD-A0FE-4707-92CC-5F4405D77B0F}" srcId="{D9D82A9E-6891-484B-BF93-D2C2D07EDAFD}" destId="{FBE95639-DA72-4E29-81EF-63FC5474FF23}" srcOrd="4" destOrd="0" parTransId="{32593281-BAB0-4D86-88BA-F88E6B7A4C71}" sibTransId="{98D821DA-BF1E-4526-9B8E-A8E14C3C1A19}"/>
    <dgm:cxn modelId="{3D283DB2-6196-412C-9998-B46BF59703AA}" srcId="{F47FEEB2-C3AC-4EB3-B484-7B915F2E5F2F}" destId="{D9D82A9E-6891-484B-BF93-D2C2D07EDAFD}" srcOrd="0" destOrd="0" parTransId="{3EDAF737-485D-40E6-964F-E432951C82BC}" sibTransId="{A5AD8A4D-D226-4A20-A6A4-4051CBDE25E3}"/>
    <dgm:cxn modelId="{A37371B3-A551-4820-8A6C-D3777F9BCEB7}" type="presOf" srcId="{353AE19C-B2AD-4530-AAE7-37EC3B0D23ED}" destId="{82EB4CF9-DA25-4FE9-A6DD-E55E39A30587}" srcOrd="0" destOrd="0" presId="urn:microsoft.com/office/officeart/2005/8/layout/hierarchy3"/>
    <dgm:cxn modelId="{9C3E28BB-9CD7-4016-8E24-2513BD369837}" type="presOf" srcId="{92742E5D-5DAE-402E-9D4A-2C644B82865F}" destId="{E89E5CB8-0BF5-40C8-AAC3-7B08D35DB945}" srcOrd="0" destOrd="0" presId="urn:microsoft.com/office/officeart/2005/8/layout/hierarchy3"/>
    <dgm:cxn modelId="{DDA728C5-9DEE-4FB3-AA82-B883CE1586B0}" type="presOf" srcId="{D9D82A9E-6891-484B-BF93-D2C2D07EDAFD}" destId="{F6237371-F342-47D3-90AB-393556934FA3}" srcOrd="1" destOrd="0" presId="urn:microsoft.com/office/officeart/2005/8/layout/hierarchy3"/>
    <dgm:cxn modelId="{51ACC0CF-4366-4CB9-8FDB-07DCA351FE07}" srcId="{D9D82A9E-6891-484B-BF93-D2C2D07EDAFD}" destId="{EA1AE668-323E-4EA4-850F-941C1EF1498B}" srcOrd="0" destOrd="0" parTransId="{92742E5D-5DAE-402E-9D4A-2C644B82865F}" sibTransId="{2B364E35-619E-4203-8174-10B3989C1B96}"/>
    <dgm:cxn modelId="{A3D3B8D5-84B5-4632-80E5-6A07B0FBD561}" type="presOf" srcId="{EA1AE668-323E-4EA4-850F-941C1EF1498B}" destId="{17850B22-842E-46D0-92A6-98361A5C130F}" srcOrd="0" destOrd="0" presId="urn:microsoft.com/office/officeart/2005/8/layout/hierarchy3"/>
    <dgm:cxn modelId="{2CF6ACDD-1512-484D-96FE-ABE5F0AD0B23}" type="presOf" srcId="{48FB57D9-0A72-4A96-AC43-FF613D4AB5D6}" destId="{F84BF347-DEC2-4D26-8752-24943D93077E}" srcOrd="0" destOrd="0" presId="urn:microsoft.com/office/officeart/2005/8/layout/hierarchy3"/>
    <dgm:cxn modelId="{75BD23EE-C667-46A5-BFB2-BB140E628653}" type="presOf" srcId="{FA6C5353-9B62-49A7-9006-36FB0AACD6B2}" destId="{DA27954F-9C0B-4E21-A07F-AAD3F9F61A43}" srcOrd="0" destOrd="0" presId="urn:microsoft.com/office/officeart/2005/8/layout/hierarchy3"/>
    <dgm:cxn modelId="{2785976D-8EEA-4BE2-AE42-220B86296AE2}" type="presParOf" srcId="{1D842E38-5D28-4F07-98F7-8C558A64ECC4}" destId="{1E53C52C-2158-46DA-A104-3BF4A61C861F}" srcOrd="0" destOrd="0" presId="urn:microsoft.com/office/officeart/2005/8/layout/hierarchy3"/>
    <dgm:cxn modelId="{24E5F66B-B0ED-496C-A3EA-24BB209CF06B}" type="presParOf" srcId="{1E53C52C-2158-46DA-A104-3BF4A61C861F}" destId="{7EC7931A-FE18-4768-96E6-5B4CDFD229DE}" srcOrd="0" destOrd="0" presId="urn:microsoft.com/office/officeart/2005/8/layout/hierarchy3"/>
    <dgm:cxn modelId="{2B786800-77B8-4E5A-9D1F-AEDDEA9D5C7F}" type="presParOf" srcId="{7EC7931A-FE18-4768-96E6-5B4CDFD229DE}" destId="{88CDAB95-889B-4D54-933B-7367261E545A}" srcOrd="0" destOrd="0" presId="urn:microsoft.com/office/officeart/2005/8/layout/hierarchy3"/>
    <dgm:cxn modelId="{722766C0-7542-4AA7-9747-19EA6F286190}" type="presParOf" srcId="{7EC7931A-FE18-4768-96E6-5B4CDFD229DE}" destId="{F6237371-F342-47D3-90AB-393556934FA3}" srcOrd="1" destOrd="0" presId="urn:microsoft.com/office/officeart/2005/8/layout/hierarchy3"/>
    <dgm:cxn modelId="{2F20868C-4BD2-4CAE-A199-1C0E808062A5}" type="presParOf" srcId="{1E53C52C-2158-46DA-A104-3BF4A61C861F}" destId="{097C8651-43E1-4ADB-BC21-AD45B9AE41F7}" srcOrd="1" destOrd="0" presId="urn:microsoft.com/office/officeart/2005/8/layout/hierarchy3"/>
    <dgm:cxn modelId="{621EB5D5-DAD0-4412-B81E-05A0469F1E68}" type="presParOf" srcId="{097C8651-43E1-4ADB-BC21-AD45B9AE41F7}" destId="{E89E5CB8-0BF5-40C8-AAC3-7B08D35DB945}" srcOrd="0" destOrd="0" presId="urn:microsoft.com/office/officeart/2005/8/layout/hierarchy3"/>
    <dgm:cxn modelId="{A6E8BBF2-5C0C-42F3-97E2-C8541474FF46}" type="presParOf" srcId="{097C8651-43E1-4ADB-BC21-AD45B9AE41F7}" destId="{17850B22-842E-46D0-92A6-98361A5C130F}" srcOrd="1" destOrd="0" presId="urn:microsoft.com/office/officeart/2005/8/layout/hierarchy3"/>
    <dgm:cxn modelId="{13CFD5F0-A588-4AB2-8D51-D7B6249289AF}" type="presParOf" srcId="{097C8651-43E1-4ADB-BC21-AD45B9AE41F7}" destId="{DA27954F-9C0B-4E21-A07F-AAD3F9F61A43}" srcOrd="2" destOrd="0" presId="urn:microsoft.com/office/officeart/2005/8/layout/hierarchy3"/>
    <dgm:cxn modelId="{0EB334FC-52C0-481E-ADA0-563B0092229A}" type="presParOf" srcId="{097C8651-43E1-4ADB-BC21-AD45B9AE41F7}" destId="{AC02910F-89FE-423B-A052-A53959346031}" srcOrd="3" destOrd="0" presId="urn:microsoft.com/office/officeart/2005/8/layout/hierarchy3"/>
    <dgm:cxn modelId="{CB78DCBA-3C6D-4E3D-9E62-4F4B5CF8E7ED}" type="presParOf" srcId="{097C8651-43E1-4ADB-BC21-AD45B9AE41F7}" destId="{82EB4CF9-DA25-4FE9-A6DD-E55E39A30587}" srcOrd="4" destOrd="0" presId="urn:microsoft.com/office/officeart/2005/8/layout/hierarchy3"/>
    <dgm:cxn modelId="{84E822A2-D11A-47F3-A7EE-DEA7B3AF86FD}" type="presParOf" srcId="{097C8651-43E1-4ADB-BC21-AD45B9AE41F7}" destId="{F84BF347-DEC2-4D26-8752-24943D93077E}" srcOrd="5" destOrd="0" presId="urn:microsoft.com/office/officeart/2005/8/layout/hierarchy3"/>
    <dgm:cxn modelId="{F05A8DF0-8481-44E5-A53D-3B2B8376C9FF}" type="presParOf" srcId="{097C8651-43E1-4ADB-BC21-AD45B9AE41F7}" destId="{703177E4-F8F0-4A5B-A7AA-2CB92276672F}" srcOrd="6" destOrd="0" presId="urn:microsoft.com/office/officeart/2005/8/layout/hierarchy3"/>
    <dgm:cxn modelId="{9C7EE4D5-7FD5-4584-9B8E-9FFFAC0BD24C}" type="presParOf" srcId="{097C8651-43E1-4ADB-BC21-AD45B9AE41F7}" destId="{E9047740-FBDB-44C1-A30A-35C0A3219AC4}" srcOrd="7" destOrd="0" presId="urn:microsoft.com/office/officeart/2005/8/layout/hierarchy3"/>
    <dgm:cxn modelId="{7F95EF0F-034B-4018-A2C5-146E81D9B4BB}" type="presParOf" srcId="{097C8651-43E1-4ADB-BC21-AD45B9AE41F7}" destId="{78F8AC6F-2BF4-4B4E-9F61-771C2444D652}" srcOrd="8" destOrd="0" presId="urn:microsoft.com/office/officeart/2005/8/layout/hierarchy3"/>
    <dgm:cxn modelId="{35B8B575-DDC3-42BF-965A-626362396428}" type="presParOf" srcId="{097C8651-43E1-4ADB-BC21-AD45B9AE41F7}" destId="{287E1A80-2304-46BE-A4C9-EBDF415EAEE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9026F2-A881-4D83-B805-7B326F4D7BA8}" type="doc">
      <dgm:prSet loTypeId="urn:microsoft.com/office/officeart/2005/8/layout/radial5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38C2-972C-467A-B36F-B9EFB695C24D}">
      <dgm:prSet phldrT="[Text]"/>
      <dgm:spPr/>
      <dgm:t>
        <a:bodyPr/>
        <a:lstStyle/>
        <a:p>
          <a:r>
            <a:rPr lang="en-US" dirty="0"/>
            <a:t>2040 MARA Model</a:t>
          </a:r>
        </a:p>
      </dgm:t>
    </dgm:pt>
    <dgm:pt modelId="{DDD4F21E-9A0C-48CF-AFD6-25556E91612A}" type="parTrans" cxnId="{C1DD3FB6-7647-4F1C-BEB5-961136CF2838}">
      <dgm:prSet/>
      <dgm:spPr/>
      <dgm:t>
        <a:bodyPr/>
        <a:lstStyle/>
        <a:p>
          <a:endParaRPr lang="en-US"/>
        </a:p>
      </dgm:t>
    </dgm:pt>
    <dgm:pt modelId="{C71FBF93-A557-4E60-98E0-294305844C37}" type="sibTrans" cxnId="{C1DD3FB6-7647-4F1C-BEB5-961136CF2838}">
      <dgm:prSet/>
      <dgm:spPr/>
      <dgm:t>
        <a:bodyPr/>
        <a:lstStyle/>
        <a:p>
          <a:endParaRPr lang="en-US"/>
        </a:p>
      </dgm:t>
    </dgm:pt>
    <dgm:pt modelId="{12373E03-A253-4BD6-93BC-C6EA97A9FF35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78384B4A-424B-4742-A4AE-DD1A98213BC7}" type="parTrans" cxnId="{11754DCF-A9B1-4026-8E2F-D665E14276DF}">
      <dgm:prSet/>
      <dgm:spPr/>
      <dgm:t>
        <a:bodyPr/>
        <a:lstStyle/>
        <a:p>
          <a:endParaRPr lang="en-US"/>
        </a:p>
      </dgm:t>
    </dgm:pt>
    <dgm:pt modelId="{EF476C86-37BF-4FA4-B7D3-6E3C5E2FE5B7}" type="sibTrans" cxnId="{11754DCF-A9B1-4026-8E2F-D665E14276DF}">
      <dgm:prSet/>
      <dgm:spPr/>
      <dgm:t>
        <a:bodyPr/>
        <a:lstStyle/>
        <a:p>
          <a:endParaRPr lang="en-US"/>
        </a:p>
      </dgm:t>
    </dgm:pt>
    <dgm:pt modelId="{F74544CA-B331-42C1-9907-4A5DF37A4F2F}">
      <dgm:prSet phldrT="[Text]"/>
      <dgm:spPr/>
      <dgm:t>
        <a:bodyPr/>
        <a:lstStyle/>
        <a:p>
          <a:r>
            <a:rPr lang="en-US" dirty="0"/>
            <a:t>Public Safety</a:t>
          </a:r>
        </a:p>
      </dgm:t>
    </dgm:pt>
    <dgm:pt modelId="{C8E30E9D-F992-4A82-9918-A2E035FC10E9}" type="parTrans" cxnId="{94E419B9-9934-472E-88E2-6E7C45A384B3}">
      <dgm:prSet/>
      <dgm:spPr/>
      <dgm:t>
        <a:bodyPr/>
        <a:lstStyle/>
        <a:p>
          <a:endParaRPr lang="en-US"/>
        </a:p>
      </dgm:t>
    </dgm:pt>
    <dgm:pt modelId="{CF17D20B-C413-462D-883C-57E0BBD6A15D}" type="sibTrans" cxnId="{94E419B9-9934-472E-88E2-6E7C45A384B3}">
      <dgm:prSet/>
      <dgm:spPr/>
      <dgm:t>
        <a:bodyPr/>
        <a:lstStyle/>
        <a:p>
          <a:endParaRPr lang="en-US"/>
        </a:p>
      </dgm:t>
    </dgm:pt>
    <dgm:pt modelId="{DF93C937-B21B-4C41-AA83-216F14E12BDB}">
      <dgm:prSet phldrT="[Text]"/>
      <dgm:spPr/>
      <dgm:t>
        <a:bodyPr/>
        <a:lstStyle/>
        <a:p>
          <a:r>
            <a:rPr lang="en-US" dirty="0"/>
            <a:t>Public Works</a:t>
          </a:r>
        </a:p>
      </dgm:t>
    </dgm:pt>
    <dgm:pt modelId="{76E551A1-4805-45C1-923A-9D8CD63D03E5}" type="parTrans" cxnId="{54A41F74-FFB2-4D76-993D-179BBF24E63F}">
      <dgm:prSet/>
      <dgm:spPr/>
      <dgm:t>
        <a:bodyPr/>
        <a:lstStyle/>
        <a:p>
          <a:endParaRPr lang="en-US"/>
        </a:p>
      </dgm:t>
    </dgm:pt>
    <dgm:pt modelId="{48A77209-0363-4C73-AA5F-4EB976F91145}" type="sibTrans" cxnId="{54A41F74-FFB2-4D76-993D-179BBF24E63F}">
      <dgm:prSet/>
      <dgm:spPr/>
      <dgm:t>
        <a:bodyPr/>
        <a:lstStyle/>
        <a:p>
          <a:endParaRPr lang="en-US"/>
        </a:p>
      </dgm:t>
    </dgm:pt>
    <dgm:pt modelId="{0741F470-6588-42B2-A456-4B64EB13411C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4F8BEE52-3063-44B0-8121-F030B218822E}" type="parTrans" cxnId="{044DD652-2868-4E97-94A8-32B83BBEFAEC}">
      <dgm:prSet/>
      <dgm:spPr/>
      <dgm:t>
        <a:bodyPr/>
        <a:lstStyle/>
        <a:p>
          <a:endParaRPr lang="en-US"/>
        </a:p>
      </dgm:t>
    </dgm:pt>
    <dgm:pt modelId="{84705850-43CF-4FEB-B4C3-1DD317E9A519}" type="sibTrans" cxnId="{044DD652-2868-4E97-94A8-32B83BBEFAEC}">
      <dgm:prSet/>
      <dgm:spPr/>
      <dgm:t>
        <a:bodyPr/>
        <a:lstStyle/>
        <a:p>
          <a:endParaRPr lang="en-US"/>
        </a:p>
      </dgm:t>
    </dgm:pt>
    <dgm:pt modelId="{491E8F64-8812-432F-85AD-F531CFBF2089}">
      <dgm:prSet phldrT="[Text]"/>
      <dgm:spPr/>
      <dgm:t>
        <a:bodyPr/>
        <a:lstStyle/>
        <a:p>
          <a:r>
            <a:rPr lang="en-US" dirty="0"/>
            <a:t>Tax and revenue</a:t>
          </a:r>
        </a:p>
      </dgm:t>
    </dgm:pt>
    <dgm:pt modelId="{C44FC98B-5836-4F8D-934B-55D36A8CA6DD}" type="parTrans" cxnId="{87E2571E-F23C-4629-8333-A110D2E3E03A}">
      <dgm:prSet/>
      <dgm:spPr/>
      <dgm:t>
        <a:bodyPr/>
        <a:lstStyle/>
        <a:p>
          <a:endParaRPr lang="en-US"/>
        </a:p>
      </dgm:t>
    </dgm:pt>
    <dgm:pt modelId="{50FFA4AF-435D-4CCE-A360-10D56806A5A8}" type="sibTrans" cxnId="{87E2571E-F23C-4629-8333-A110D2E3E03A}">
      <dgm:prSet/>
      <dgm:spPr/>
      <dgm:t>
        <a:bodyPr/>
        <a:lstStyle/>
        <a:p>
          <a:endParaRPr lang="en-US"/>
        </a:p>
      </dgm:t>
    </dgm:pt>
    <dgm:pt modelId="{C72C605E-D484-45CD-A2D4-4E2F939E0B08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941EAA14-1670-4974-8C3F-0E809FD6ED39}" type="parTrans" cxnId="{603F34BF-60A0-4605-9E4A-107ED43D9505}">
      <dgm:prSet/>
      <dgm:spPr/>
      <dgm:t>
        <a:bodyPr/>
        <a:lstStyle/>
        <a:p>
          <a:endParaRPr lang="en-US"/>
        </a:p>
      </dgm:t>
    </dgm:pt>
    <dgm:pt modelId="{F03BCF3A-A8F2-4F83-80A6-63D67DC509CA}" type="sibTrans" cxnId="{603F34BF-60A0-4605-9E4A-107ED43D9505}">
      <dgm:prSet/>
      <dgm:spPr/>
      <dgm:t>
        <a:bodyPr/>
        <a:lstStyle/>
        <a:p>
          <a:endParaRPr lang="en-US"/>
        </a:p>
      </dgm:t>
    </dgm:pt>
    <dgm:pt modelId="{30A339EC-5ED2-4022-8B3B-FF5AC92DF5A1}">
      <dgm:prSet phldrT="[Text]"/>
      <dgm:spPr/>
      <dgm:t>
        <a:bodyPr/>
        <a:lstStyle/>
        <a:p>
          <a:r>
            <a:rPr lang="en-US" dirty="0"/>
            <a:t>Property tax</a:t>
          </a:r>
        </a:p>
      </dgm:t>
    </dgm:pt>
    <dgm:pt modelId="{F9BF3978-EBD1-441F-A058-6A1BC60630B3}" type="parTrans" cxnId="{5E5C7E0D-33E7-48AE-B62B-7FEA24D72A1D}">
      <dgm:prSet/>
      <dgm:spPr/>
      <dgm:t>
        <a:bodyPr/>
        <a:lstStyle/>
        <a:p>
          <a:endParaRPr lang="en-US"/>
        </a:p>
      </dgm:t>
    </dgm:pt>
    <dgm:pt modelId="{5BB88BC3-ED0D-42D9-B671-83B10C191081}" type="sibTrans" cxnId="{5E5C7E0D-33E7-48AE-B62B-7FEA24D72A1D}">
      <dgm:prSet/>
      <dgm:spPr/>
      <dgm:t>
        <a:bodyPr/>
        <a:lstStyle/>
        <a:p>
          <a:endParaRPr lang="en-US"/>
        </a:p>
      </dgm:t>
    </dgm:pt>
    <dgm:pt modelId="{9BD3470E-3A81-4EE5-A73E-782466116F0E}" type="pres">
      <dgm:prSet presAssocID="{B99026F2-A881-4D83-B805-7B326F4D7B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9975C1-9393-411E-A424-56C5055D845E}" type="pres">
      <dgm:prSet presAssocID="{6D5C38C2-972C-467A-B36F-B9EFB695C24D}" presName="centerShape" presStyleLbl="node0" presStyleIdx="0" presStyleCnt="1"/>
      <dgm:spPr/>
    </dgm:pt>
    <dgm:pt modelId="{8F6CF3D9-ED8A-41F3-88F5-747A505361EA}" type="pres">
      <dgm:prSet presAssocID="{78384B4A-424B-4742-A4AE-DD1A98213BC7}" presName="parTrans" presStyleLbl="sibTrans2D1" presStyleIdx="0" presStyleCnt="7"/>
      <dgm:spPr/>
    </dgm:pt>
    <dgm:pt modelId="{AE7679BE-FF62-4897-ABC8-F3137EDB99E5}" type="pres">
      <dgm:prSet presAssocID="{78384B4A-424B-4742-A4AE-DD1A98213BC7}" presName="connectorText" presStyleLbl="sibTrans2D1" presStyleIdx="0" presStyleCnt="7"/>
      <dgm:spPr/>
    </dgm:pt>
    <dgm:pt modelId="{B9E26A89-3878-4777-BBB0-242FD450F0E8}" type="pres">
      <dgm:prSet presAssocID="{12373E03-A253-4BD6-93BC-C6EA97A9FF35}" presName="node" presStyleLbl="node1" presStyleIdx="0" presStyleCnt="7">
        <dgm:presLayoutVars>
          <dgm:bulletEnabled val="1"/>
        </dgm:presLayoutVars>
      </dgm:prSet>
      <dgm:spPr/>
    </dgm:pt>
    <dgm:pt modelId="{2D200E91-FF79-4024-AFE0-BF0CCE704A90}" type="pres">
      <dgm:prSet presAssocID="{C8E30E9D-F992-4A82-9918-A2E035FC10E9}" presName="parTrans" presStyleLbl="sibTrans2D1" presStyleIdx="1" presStyleCnt="7"/>
      <dgm:spPr/>
    </dgm:pt>
    <dgm:pt modelId="{FE9276E5-71BA-4EC6-A229-D68EC988BC5A}" type="pres">
      <dgm:prSet presAssocID="{C8E30E9D-F992-4A82-9918-A2E035FC10E9}" presName="connectorText" presStyleLbl="sibTrans2D1" presStyleIdx="1" presStyleCnt="7"/>
      <dgm:spPr/>
    </dgm:pt>
    <dgm:pt modelId="{0BCC7D5D-8F69-469A-91C6-7F0AF8888210}" type="pres">
      <dgm:prSet presAssocID="{F74544CA-B331-42C1-9907-4A5DF37A4F2F}" presName="node" presStyleLbl="node1" presStyleIdx="1" presStyleCnt="7">
        <dgm:presLayoutVars>
          <dgm:bulletEnabled val="1"/>
        </dgm:presLayoutVars>
      </dgm:prSet>
      <dgm:spPr/>
    </dgm:pt>
    <dgm:pt modelId="{459FE43F-A587-4846-984B-D99A4EE4C722}" type="pres">
      <dgm:prSet presAssocID="{76E551A1-4805-45C1-923A-9D8CD63D03E5}" presName="parTrans" presStyleLbl="sibTrans2D1" presStyleIdx="2" presStyleCnt="7"/>
      <dgm:spPr/>
    </dgm:pt>
    <dgm:pt modelId="{D33B69B6-7895-4542-BB96-E8A15BDE3A34}" type="pres">
      <dgm:prSet presAssocID="{76E551A1-4805-45C1-923A-9D8CD63D03E5}" presName="connectorText" presStyleLbl="sibTrans2D1" presStyleIdx="2" presStyleCnt="7"/>
      <dgm:spPr/>
    </dgm:pt>
    <dgm:pt modelId="{7BF70D9F-BF3D-409C-A8F7-46ED87F83C62}" type="pres">
      <dgm:prSet presAssocID="{DF93C937-B21B-4C41-AA83-216F14E12BDB}" presName="node" presStyleLbl="node1" presStyleIdx="2" presStyleCnt="7">
        <dgm:presLayoutVars>
          <dgm:bulletEnabled val="1"/>
        </dgm:presLayoutVars>
      </dgm:prSet>
      <dgm:spPr/>
    </dgm:pt>
    <dgm:pt modelId="{8462625A-ED30-47B5-95BE-233525F71C23}" type="pres">
      <dgm:prSet presAssocID="{4F8BEE52-3063-44B0-8121-F030B218822E}" presName="parTrans" presStyleLbl="sibTrans2D1" presStyleIdx="3" presStyleCnt="7"/>
      <dgm:spPr/>
    </dgm:pt>
    <dgm:pt modelId="{826DD048-E0A8-418B-981D-6C78B6169CE2}" type="pres">
      <dgm:prSet presAssocID="{4F8BEE52-3063-44B0-8121-F030B218822E}" presName="connectorText" presStyleLbl="sibTrans2D1" presStyleIdx="3" presStyleCnt="7"/>
      <dgm:spPr/>
    </dgm:pt>
    <dgm:pt modelId="{FE71D922-1483-44F1-974B-EB43440476AF}" type="pres">
      <dgm:prSet presAssocID="{0741F470-6588-42B2-A456-4B64EB13411C}" presName="node" presStyleLbl="node1" presStyleIdx="3" presStyleCnt="7">
        <dgm:presLayoutVars>
          <dgm:bulletEnabled val="1"/>
        </dgm:presLayoutVars>
      </dgm:prSet>
      <dgm:spPr/>
    </dgm:pt>
    <dgm:pt modelId="{374360EE-8EBA-4FFF-9223-D8267A3B2C8F}" type="pres">
      <dgm:prSet presAssocID="{941EAA14-1670-4974-8C3F-0E809FD6ED39}" presName="parTrans" presStyleLbl="sibTrans2D1" presStyleIdx="4" presStyleCnt="7"/>
      <dgm:spPr/>
    </dgm:pt>
    <dgm:pt modelId="{3D155B27-58D9-4C94-9B53-9EA09F94EF7C}" type="pres">
      <dgm:prSet presAssocID="{941EAA14-1670-4974-8C3F-0E809FD6ED39}" presName="connectorText" presStyleLbl="sibTrans2D1" presStyleIdx="4" presStyleCnt="7"/>
      <dgm:spPr/>
    </dgm:pt>
    <dgm:pt modelId="{0F43604D-1334-41F4-B720-10C7104AABDC}" type="pres">
      <dgm:prSet presAssocID="{C72C605E-D484-45CD-A2D4-4E2F939E0B08}" presName="node" presStyleLbl="node1" presStyleIdx="4" presStyleCnt="7">
        <dgm:presLayoutVars>
          <dgm:bulletEnabled val="1"/>
        </dgm:presLayoutVars>
      </dgm:prSet>
      <dgm:spPr/>
    </dgm:pt>
    <dgm:pt modelId="{AC38C043-0236-49C6-B424-D9D783F11ACC}" type="pres">
      <dgm:prSet presAssocID="{C44FC98B-5836-4F8D-934B-55D36A8CA6DD}" presName="parTrans" presStyleLbl="sibTrans2D1" presStyleIdx="5" presStyleCnt="7"/>
      <dgm:spPr/>
    </dgm:pt>
    <dgm:pt modelId="{A825611C-3184-4B8E-9447-AE0965509769}" type="pres">
      <dgm:prSet presAssocID="{C44FC98B-5836-4F8D-934B-55D36A8CA6DD}" presName="connectorText" presStyleLbl="sibTrans2D1" presStyleIdx="5" presStyleCnt="7"/>
      <dgm:spPr/>
    </dgm:pt>
    <dgm:pt modelId="{8709E171-2E62-423F-B0C8-842D1BA73A38}" type="pres">
      <dgm:prSet presAssocID="{491E8F64-8812-432F-85AD-F531CFBF2089}" presName="node" presStyleLbl="node1" presStyleIdx="5" presStyleCnt="7">
        <dgm:presLayoutVars>
          <dgm:bulletEnabled val="1"/>
        </dgm:presLayoutVars>
      </dgm:prSet>
      <dgm:spPr/>
    </dgm:pt>
    <dgm:pt modelId="{11BE31AB-5A9C-43B6-AEE9-93D622C68773}" type="pres">
      <dgm:prSet presAssocID="{F9BF3978-EBD1-441F-A058-6A1BC60630B3}" presName="parTrans" presStyleLbl="sibTrans2D1" presStyleIdx="6" presStyleCnt="7"/>
      <dgm:spPr/>
    </dgm:pt>
    <dgm:pt modelId="{E0703FE6-7F6A-49E5-AC29-7E17B0FE44D5}" type="pres">
      <dgm:prSet presAssocID="{F9BF3978-EBD1-441F-A058-6A1BC60630B3}" presName="connectorText" presStyleLbl="sibTrans2D1" presStyleIdx="6" presStyleCnt="7"/>
      <dgm:spPr/>
    </dgm:pt>
    <dgm:pt modelId="{FDB9B518-DBAB-472D-A010-90A1E2BF518E}" type="pres">
      <dgm:prSet presAssocID="{30A339EC-5ED2-4022-8B3B-FF5AC92DF5A1}" presName="node" presStyleLbl="node1" presStyleIdx="6" presStyleCnt="7">
        <dgm:presLayoutVars>
          <dgm:bulletEnabled val="1"/>
        </dgm:presLayoutVars>
      </dgm:prSet>
      <dgm:spPr/>
    </dgm:pt>
  </dgm:ptLst>
  <dgm:cxnLst>
    <dgm:cxn modelId="{66C15002-2C34-4AB4-A30F-091B4A0EF3A6}" type="presOf" srcId="{6D5C38C2-972C-467A-B36F-B9EFB695C24D}" destId="{1B9975C1-9393-411E-A424-56C5055D845E}" srcOrd="0" destOrd="0" presId="urn:microsoft.com/office/officeart/2005/8/layout/radial5"/>
    <dgm:cxn modelId="{375CE306-B594-4A74-8903-896D3A4FE6BD}" type="presOf" srcId="{941EAA14-1670-4974-8C3F-0E809FD6ED39}" destId="{3D155B27-58D9-4C94-9B53-9EA09F94EF7C}" srcOrd="1" destOrd="0" presId="urn:microsoft.com/office/officeart/2005/8/layout/radial5"/>
    <dgm:cxn modelId="{5E5C7E0D-33E7-48AE-B62B-7FEA24D72A1D}" srcId="{6D5C38C2-972C-467A-B36F-B9EFB695C24D}" destId="{30A339EC-5ED2-4022-8B3B-FF5AC92DF5A1}" srcOrd="6" destOrd="0" parTransId="{F9BF3978-EBD1-441F-A058-6A1BC60630B3}" sibTransId="{5BB88BC3-ED0D-42D9-B671-83B10C191081}"/>
    <dgm:cxn modelId="{9047421B-AD7B-4F94-A326-A7BC01F516C6}" type="presOf" srcId="{F74544CA-B331-42C1-9907-4A5DF37A4F2F}" destId="{0BCC7D5D-8F69-469A-91C6-7F0AF8888210}" srcOrd="0" destOrd="0" presId="urn:microsoft.com/office/officeart/2005/8/layout/radial5"/>
    <dgm:cxn modelId="{87E2571E-F23C-4629-8333-A110D2E3E03A}" srcId="{6D5C38C2-972C-467A-B36F-B9EFB695C24D}" destId="{491E8F64-8812-432F-85AD-F531CFBF2089}" srcOrd="5" destOrd="0" parTransId="{C44FC98B-5836-4F8D-934B-55D36A8CA6DD}" sibTransId="{50FFA4AF-435D-4CCE-A360-10D56806A5A8}"/>
    <dgm:cxn modelId="{8FDDBA23-2DBA-47B9-A519-CA9CD7040F77}" type="presOf" srcId="{30A339EC-5ED2-4022-8B3B-FF5AC92DF5A1}" destId="{FDB9B518-DBAB-472D-A010-90A1E2BF518E}" srcOrd="0" destOrd="0" presId="urn:microsoft.com/office/officeart/2005/8/layout/radial5"/>
    <dgm:cxn modelId="{7D08C740-10F8-449A-A2FF-E17E7DFC2B1F}" type="presOf" srcId="{76E551A1-4805-45C1-923A-9D8CD63D03E5}" destId="{D33B69B6-7895-4542-BB96-E8A15BDE3A34}" srcOrd="1" destOrd="0" presId="urn:microsoft.com/office/officeart/2005/8/layout/radial5"/>
    <dgm:cxn modelId="{9E59CB5D-8511-4E60-AD74-C3F33A6657BD}" type="presOf" srcId="{C72C605E-D484-45CD-A2D4-4E2F939E0B08}" destId="{0F43604D-1334-41F4-B720-10C7104AABDC}" srcOrd="0" destOrd="0" presId="urn:microsoft.com/office/officeart/2005/8/layout/radial5"/>
    <dgm:cxn modelId="{420AEC5F-4A81-4593-8DD2-7F3C02BBE5AE}" type="presOf" srcId="{78384B4A-424B-4742-A4AE-DD1A98213BC7}" destId="{8F6CF3D9-ED8A-41F3-88F5-747A505361EA}" srcOrd="0" destOrd="0" presId="urn:microsoft.com/office/officeart/2005/8/layout/radial5"/>
    <dgm:cxn modelId="{58AD3844-619C-47A1-A04B-28509062D632}" type="presOf" srcId="{F9BF3978-EBD1-441F-A058-6A1BC60630B3}" destId="{11BE31AB-5A9C-43B6-AEE9-93D622C68773}" srcOrd="0" destOrd="0" presId="urn:microsoft.com/office/officeart/2005/8/layout/radial5"/>
    <dgm:cxn modelId="{6792BA46-CC49-45AD-B8E0-2C29E0EF17BE}" type="presOf" srcId="{F9BF3978-EBD1-441F-A058-6A1BC60630B3}" destId="{E0703FE6-7F6A-49E5-AC29-7E17B0FE44D5}" srcOrd="1" destOrd="0" presId="urn:microsoft.com/office/officeart/2005/8/layout/radial5"/>
    <dgm:cxn modelId="{AA35B14E-DAE1-4C27-B2FE-B9B5B36503C8}" type="presOf" srcId="{0741F470-6588-42B2-A456-4B64EB13411C}" destId="{FE71D922-1483-44F1-974B-EB43440476AF}" srcOrd="0" destOrd="0" presId="urn:microsoft.com/office/officeart/2005/8/layout/radial5"/>
    <dgm:cxn modelId="{044DD652-2868-4E97-94A8-32B83BBEFAEC}" srcId="{6D5C38C2-972C-467A-B36F-B9EFB695C24D}" destId="{0741F470-6588-42B2-A456-4B64EB13411C}" srcOrd="3" destOrd="0" parTransId="{4F8BEE52-3063-44B0-8121-F030B218822E}" sibTransId="{84705850-43CF-4FEB-B4C3-1DD317E9A519}"/>
    <dgm:cxn modelId="{54A41F74-FFB2-4D76-993D-179BBF24E63F}" srcId="{6D5C38C2-972C-467A-B36F-B9EFB695C24D}" destId="{DF93C937-B21B-4C41-AA83-216F14E12BDB}" srcOrd="2" destOrd="0" parTransId="{76E551A1-4805-45C1-923A-9D8CD63D03E5}" sibTransId="{48A77209-0363-4C73-AA5F-4EB976F91145}"/>
    <dgm:cxn modelId="{AE91D776-D13C-4FD5-BA82-24D752558F46}" type="presOf" srcId="{4F8BEE52-3063-44B0-8121-F030B218822E}" destId="{8462625A-ED30-47B5-95BE-233525F71C23}" srcOrd="0" destOrd="0" presId="urn:microsoft.com/office/officeart/2005/8/layout/radial5"/>
    <dgm:cxn modelId="{D2123890-30C4-46AA-AA98-B352FD12FD2F}" type="presOf" srcId="{C44FC98B-5836-4F8D-934B-55D36A8CA6DD}" destId="{A825611C-3184-4B8E-9447-AE0965509769}" srcOrd="1" destOrd="0" presId="urn:microsoft.com/office/officeart/2005/8/layout/radial5"/>
    <dgm:cxn modelId="{CF526597-B359-4B1C-961B-1D99E3435C49}" type="presOf" srcId="{941EAA14-1670-4974-8C3F-0E809FD6ED39}" destId="{374360EE-8EBA-4FFF-9223-D8267A3B2C8F}" srcOrd="0" destOrd="0" presId="urn:microsoft.com/office/officeart/2005/8/layout/radial5"/>
    <dgm:cxn modelId="{851133A0-D148-45DB-AAD2-E63607221E67}" type="presOf" srcId="{78384B4A-424B-4742-A4AE-DD1A98213BC7}" destId="{AE7679BE-FF62-4897-ABC8-F3137EDB99E5}" srcOrd="1" destOrd="0" presId="urn:microsoft.com/office/officeart/2005/8/layout/radial5"/>
    <dgm:cxn modelId="{F00FC2A1-BB90-4D35-BB5E-E4B5DA0D9677}" type="presOf" srcId="{DF93C937-B21B-4C41-AA83-216F14E12BDB}" destId="{7BF70D9F-BF3D-409C-A8F7-46ED87F83C62}" srcOrd="0" destOrd="0" presId="urn:microsoft.com/office/officeart/2005/8/layout/radial5"/>
    <dgm:cxn modelId="{F3B8FEB3-2B20-4995-8014-95D9F29296D8}" type="presOf" srcId="{4F8BEE52-3063-44B0-8121-F030B218822E}" destId="{826DD048-E0A8-418B-981D-6C78B6169CE2}" srcOrd="1" destOrd="0" presId="urn:microsoft.com/office/officeart/2005/8/layout/radial5"/>
    <dgm:cxn modelId="{C1DD3FB6-7647-4F1C-BEB5-961136CF2838}" srcId="{B99026F2-A881-4D83-B805-7B326F4D7BA8}" destId="{6D5C38C2-972C-467A-B36F-B9EFB695C24D}" srcOrd="0" destOrd="0" parTransId="{DDD4F21E-9A0C-48CF-AFD6-25556E91612A}" sibTransId="{C71FBF93-A557-4E60-98E0-294305844C37}"/>
    <dgm:cxn modelId="{BD1E1EB7-3947-408C-BB77-F4526B8776D3}" type="presOf" srcId="{B99026F2-A881-4D83-B805-7B326F4D7BA8}" destId="{9BD3470E-3A81-4EE5-A73E-782466116F0E}" srcOrd="0" destOrd="0" presId="urn:microsoft.com/office/officeart/2005/8/layout/radial5"/>
    <dgm:cxn modelId="{94E419B9-9934-472E-88E2-6E7C45A384B3}" srcId="{6D5C38C2-972C-467A-B36F-B9EFB695C24D}" destId="{F74544CA-B331-42C1-9907-4A5DF37A4F2F}" srcOrd="1" destOrd="0" parTransId="{C8E30E9D-F992-4A82-9918-A2E035FC10E9}" sibTransId="{CF17D20B-C413-462D-883C-57E0BBD6A15D}"/>
    <dgm:cxn modelId="{603F34BF-60A0-4605-9E4A-107ED43D9505}" srcId="{6D5C38C2-972C-467A-B36F-B9EFB695C24D}" destId="{C72C605E-D484-45CD-A2D4-4E2F939E0B08}" srcOrd="4" destOrd="0" parTransId="{941EAA14-1670-4974-8C3F-0E809FD6ED39}" sibTransId="{F03BCF3A-A8F2-4F83-80A6-63D67DC509CA}"/>
    <dgm:cxn modelId="{0FB421C8-AF0C-4137-AA61-DCA39221C877}" type="presOf" srcId="{491E8F64-8812-432F-85AD-F531CFBF2089}" destId="{8709E171-2E62-423F-B0C8-842D1BA73A38}" srcOrd="0" destOrd="0" presId="urn:microsoft.com/office/officeart/2005/8/layout/radial5"/>
    <dgm:cxn modelId="{65A56FC8-B498-4811-BF9A-4DF790F2CE4E}" type="presOf" srcId="{76E551A1-4805-45C1-923A-9D8CD63D03E5}" destId="{459FE43F-A587-4846-984B-D99A4EE4C722}" srcOrd="0" destOrd="0" presId="urn:microsoft.com/office/officeart/2005/8/layout/radial5"/>
    <dgm:cxn modelId="{11754DCF-A9B1-4026-8E2F-D665E14276DF}" srcId="{6D5C38C2-972C-467A-B36F-B9EFB695C24D}" destId="{12373E03-A253-4BD6-93BC-C6EA97A9FF35}" srcOrd="0" destOrd="0" parTransId="{78384B4A-424B-4742-A4AE-DD1A98213BC7}" sibTransId="{EF476C86-37BF-4FA4-B7D3-6E3C5E2FE5B7}"/>
    <dgm:cxn modelId="{8CD00EE7-8180-405A-814D-8CB4FC313FC6}" type="presOf" srcId="{C8E30E9D-F992-4A82-9918-A2E035FC10E9}" destId="{2D200E91-FF79-4024-AFE0-BF0CCE704A90}" srcOrd="0" destOrd="0" presId="urn:microsoft.com/office/officeart/2005/8/layout/radial5"/>
    <dgm:cxn modelId="{64E274F4-5C1D-46F8-9844-3459A08C0E42}" type="presOf" srcId="{C44FC98B-5836-4F8D-934B-55D36A8CA6DD}" destId="{AC38C043-0236-49C6-B424-D9D783F11ACC}" srcOrd="0" destOrd="0" presId="urn:microsoft.com/office/officeart/2005/8/layout/radial5"/>
    <dgm:cxn modelId="{1C81C7F8-92CA-4B61-AAF3-5B33AD268DBA}" type="presOf" srcId="{12373E03-A253-4BD6-93BC-C6EA97A9FF35}" destId="{B9E26A89-3878-4777-BBB0-242FD450F0E8}" srcOrd="0" destOrd="0" presId="urn:microsoft.com/office/officeart/2005/8/layout/radial5"/>
    <dgm:cxn modelId="{658647FF-BC5D-4978-9D11-27CD919CFBD7}" type="presOf" srcId="{C8E30E9D-F992-4A82-9918-A2E035FC10E9}" destId="{FE9276E5-71BA-4EC6-A229-D68EC988BC5A}" srcOrd="1" destOrd="0" presId="urn:microsoft.com/office/officeart/2005/8/layout/radial5"/>
    <dgm:cxn modelId="{9097E1C4-B739-48B1-9FC2-851C6F604FDB}" type="presParOf" srcId="{9BD3470E-3A81-4EE5-A73E-782466116F0E}" destId="{1B9975C1-9393-411E-A424-56C5055D845E}" srcOrd="0" destOrd="0" presId="urn:microsoft.com/office/officeart/2005/8/layout/radial5"/>
    <dgm:cxn modelId="{0D34310A-6FEA-4FA2-9D61-C1D450B9D611}" type="presParOf" srcId="{9BD3470E-3A81-4EE5-A73E-782466116F0E}" destId="{8F6CF3D9-ED8A-41F3-88F5-747A505361EA}" srcOrd="1" destOrd="0" presId="urn:microsoft.com/office/officeart/2005/8/layout/radial5"/>
    <dgm:cxn modelId="{3ADEE0E7-00FB-4FFA-AC72-2929A3B95885}" type="presParOf" srcId="{8F6CF3D9-ED8A-41F3-88F5-747A505361EA}" destId="{AE7679BE-FF62-4897-ABC8-F3137EDB99E5}" srcOrd="0" destOrd="0" presId="urn:microsoft.com/office/officeart/2005/8/layout/radial5"/>
    <dgm:cxn modelId="{2E41F290-2C6E-4F63-89A2-7C846FE4ED3E}" type="presParOf" srcId="{9BD3470E-3A81-4EE5-A73E-782466116F0E}" destId="{B9E26A89-3878-4777-BBB0-242FD450F0E8}" srcOrd="2" destOrd="0" presId="urn:microsoft.com/office/officeart/2005/8/layout/radial5"/>
    <dgm:cxn modelId="{15B32F59-A1CD-42E6-A36C-80F15FA74508}" type="presParOf" srcId="{9BD3470E-3A81-4EE5-A73E-782466116F0E}" destId="{2D200E91-FF79-4024-AFE0-BF0CCE704A90}" srcOrd="3" destOrd="0" presId="urn:microsoft.com/office/officeart/2005/8/layout/radial5"/>
    <dgm:cxn modelId="{7BEAFB82-2E2E-4DD8-A884-6068202979AC}" type="presParOf" srcId="{2D200E91-FF79-4024-AFE0-BF0CCE704A90}" destId="{FE9276E5-71BA-4EC6-A229-D68EC988BC5A}" srcOrd="0" destOrd="0" presId="urn:microsoft.com/office/officeart/2005/8/layout/radial5"/>
    <dgm:cxn modelId="{73E9DFF4-E66D-4EF2-A024-75818860C3CF}" type="presParOf" srcId="{9BD3470E-3A81-4EE5-A73E-782466116F0E}" destId="{0BCC7D5D-8F69-469A-91C6-7F0AF8888210}" srcOrd="4" destOrd="0" presId="urn:microsoft.com/office/officeart/2005/8/layout/radial5"/>
    <dgm:cxn modelId="{EE07B8E7-304F-4B51-A427-B935865B4891}" type="presParOf" srcId="{9BD3470E-3A81-4EE5-A73E-782466116F0E}" destId="{459FE43F-A587-4846-984B-D99A4EE4C722}" srcOrd="5" destOrd="0" presId="urn:microsoft.com/office/officeart/2005/8/layout/radial5"/>
    <dgm:cxn modelId="{759E773A-8617-431D-8BF1-D1B87E0EADAB}" type="presParOf" srcId="{459FE43F-A587-4846-984B-D99A4EE4C722}" destId="{D33B69B6-7895-4542-BB96-E8A15BDE3A34}" srcOrd="0" destOrd="0" presId="urn:microsoft.com/office/officeart/2005/8/layout/radial5"/>
    <dgm:cxn modelId="{5B9BCA7E-6851-428F-9B01-2E598836DB7C}" type="presParOf" srcId="{9BD3470E-3A81-4EE5-A73E-782466116F0E}" destId="{7BF70D9F-BF3D-409C-A8F7-46ED87F83C62}" srcOrd="6" destOrd="0" presId="urn:microsoft.com/office/officeart/2005/8/layout/radial5"/>
    <dgm:cxn modelId="{853643C1-B287-4E41-9916-5AC464CB86D9}" type="presParOf" srcId="{9BD3470E-3A81-4EE5-A73E-782466116F0E}" destId="{8462625A-ED30-47B5-95BE-233525F71C23}" srcOrd="7" destOrd="0" presId="urn:microsoft.com/office/officeart/2005/8/layout/radial5"/>
    <dgm:cxn modelId="{757567A5-4F56-46E5-828E-B5C1EB9800F5}" type="presParOf" srcId="{8462625A-ED30-47B5-95BE-233525F71C23}" destId="{826DD048-E0A8-418B-981D-6C78B6169CE2}" srcOrd="0" destOrd="0" presId="urn:microsoft.com/office/officeart/2005/8/layout/radial5"/>
    <dgm:cxn modelId="{1ADD19F7-4E38-4BE3-9D62-CDB6C9013D46}" type="presParOf" srcId="{9BD3470E-3A81-4EE5-A73E-782466116F0E}" destId="{FE71D922-1483-44F1-974B-EB43440476AF}" srcOrd="8" destOrd="0" presId="urn:microsoft.com/office/officeart/2005/8/layout/radial5"/>
    <dgm:cxn modelId="{9D12D2B0-81A2-4E41-82FD-85BD50A51C00}" type="presParOf" srcId="{9BD3470E-3A81-4EE5-A73E-782466116F0E}" destId="{374360EE-8EBA-4FFF-9223-D8267A3B2C8F}" srcOrd="9" destOrd="0" presId="urn:microsoft.com/office/officeart/2005/8/layout/radial5"/>
    <dgm:cxn modelId="{10DE0B36-2CEC-474B-807A-1FBB60C16A3D}" type="presParOf" srcId="{374360EE-8EBA-4FFF-9223-D8267A3B2C8F}" destId="{3D155B27-58D9-4C94-9B53-9EA09F94EF7C}" srcOrd="0" destOrd="0" presId="urn:microsoft.com/office/officeart/2005/8/layout/radial5"/>
    <dgm:cxn modelId="{818C6FF8-28DE-43AE-8B7C-4981B63AD2E2}" type="presParOf" srcId="{9BD3470E-3A81-4EE5-A73E-782466116F0E}" destId="{0F43604D-1334-41F4-B720-10C7104AABDC}" srcOrd="10" destOrd="0" presId="urn:microsoft.com/office/officeart/2005/8/layout/radial5"/>
    <dgm:cxn modelId="{72CB2F86-7988-4D42-93EC-C5E03793E2FE}" type="presParOf" srcId="{9BD3470E-3A81-4EE5-A73E-782466116F0E}" destId="{AC38C043-0236-49C6-B424-D9D783F11ACC}" srcOrd="11" destOrd="0" presId="urn:microsoft.com/office/officeart/2005/8/layout/radial5"/>
    <dgm:cxn modelId="{A9478456-86C4-4755-9DE6-BA3660B6061F}" type="presParOf" srcId="{AC38C043-0236-49C6-B424-D9D783F11ACC}" destId="{A825611C-3184-4B8E-9447-AE0965509769}" srcOrd="0" destOrd="0" presId="urn:microsoft.com/office/officeart/2005/8/layout/radial5"/>
    <dgm:cxn modelId="{4CBC4779-B8FA-4823-8F06-2EF668ED0A87}" type="presParOf" srcId="{9BD3470E-3A81-4EE5-A73E-782466116F0E}" destId="{8709E171-2E62-423F-B0C8-842D1BA73A38}" srcOrd="12" destOrd="0" presId="urn:microsoft.com/office/officeart/2005/8/layout/radial5"/>
    <dgm:cxn modelId="{CCF22BAB-7204-4462-83DD-ADCD96EF3A4F}" type="presParOf" srcId="{9BD3470E-3A81-4EE5-A73E-782466116F0E}" destId="{11BE31AB-5A9C-43B6-AEE9-93D622C68773}" srcOrd="13" destOrd="0" presId="urn:microsoft.com/office/officeart/2005/8/layout/radial5"/>
    <dgm:cxn modelId="{20453FF2-C874-4C14-88AB-D9EED4D66472}" type="presParOf" srcId="{11BE31AB-5A9C-43B6-AEE9-93D622C68773}" destId="{E0703FE6-7F6A-49E5-AC29-7E17B0FE44D5}" srcOrd="0" destOrd="0" presId="urn:microsoft.com/office/officeart/2005/8/layout/radial5"/>
    <dgm:cxn modelId="{82990FF8-3754-4B8D-9823-CD847DD7EBD7}" type="presParOf" srcId="{9BD3470E-3A81-4EE5-A73E-782466116F0E}" destId="{FDB9B518-DBAB-472D-A010-90A1E2BF518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9026F2-A881-4D83-B805-7B326F4D7BA8}" type="doc">
      <dgm:prSet loTypeId="urn:microsoft.com/office/officeart/2005/8/layout/radial5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38C2-972C-467A-B36F-B9EFB695C24D}">
      <dgm:prSet phldrT="[Text]"/>
      <dgm:spPr/>
      <dgm:t>
        <a:bodyPr/>
        <a:lstStyle/>
        <a:p>
          <a:r>
            <a:rPr lang="en-US" dirty="0"/>
            <a:t>2040 MARA Model</a:t>
          </a:r>
        </a:p>
      </dgm:t>
    </dgm:pt>
    <dgm:pt modelId="{DDD4F21E-9A0C-48CF-AFD6-25556E91612A}" type="parTrans" cxnId="{C1DD3FB6-7647-4F1C-BEB5-961136CF2838}">
      <dgm:prSet/>
      <dgm:spPr/>
      <dgm:t>
        <a:bodyPr/>
        <a:lstStyle/>
        <a:p>
          <a:endParaRPr lang="en-US"/>
        </a:p>
      </dgm:t>
    </dgm:pt>
    <dgm:pt modelId="{C71FBF93-A557-4E60-98E0-294305844C37}" type="sibTrans" cxnId="{C1DD3FB6-7647-4F1C-BEB5-961136CF2838}">
      <dgm:prSet/>
      <dgm:spPr/>
      <dgm:t>
        <a:bodyPr/>
        <a:lstStyle/>
        <a:p>
          <a:endParaRPr lang="en-US"/>
        </a:p>
      </dgm:t>
    </dgm:pt>
    <dgm:pt modelId="{12373E03-A253-4BD6-93BC-C6EA97A9FF35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78384B4A-424B-4742-A4AE-DD1A98213BC7}" type="parTrans" cxnId="{11754DCF-A9B1-4026-8E2F-D665E14276DF}">
      <dgm:prSet/>
      <dgm:spPr/>
      <dgm:t>
        <a:bodyPr/>
        <a:lstStyle/>
        <a:p>
          <a:endParaRPr lang="en-US"/>
        </a:p>
      </dgm:t>
    </dgm:pt>
    <dgm:pt modelId="{EF476C86-37BF-4FA4-B7D3-6E3C5E2FE5B7}" type="sibTrans" cxnId="{11754DCF-A9B1-4026-8E2F-D665E14276DF}">
      <dgm:prSet/>
      <dgm:spPr/>
      <dgm:t>
        <a:bodyPr/>
        <a:lstStyle/>
        <a:p>
          <a:endParaRPr lang="en-US"/>
        </a:p>
      </dgm:t>
    </dgm:pt>
    <dgm:pt modelId="{F74544CA-B331-42C1-9907-4A5DF37A4F2F}">
      <dgm:prSet phldrT="[Text]"/>
      <dgm:spPr/>
      <dgm:t>
        <a:bodyPr/>
        <a:lstStyle/>
        <a:p>
          <a:r>
            <a:rPr lang="en-US" dirty="0"/>
            <a:t>Public Safety</a:t>
          </a:r>
        </a:p>
      </dgm:t>
    </dgm:pt>
    <dgm:pt modelId="{C8E30E9D-F992-4A82-9918-A2E035FC10E9}" type="parTrans" cxnId="{94E419B9-9934-472E-88E2-6E7C45A384B3}">
      <dgm:prSet/>
      <dgm:spPr/>
      <dgm:t>
        <a:bodyPr/>
        <a:lstStyle/>
        <a:p>
          <a:endParaRPr lang="en-US"/>
        </a:p>
      </dgm:t>
    </dgm:pt>
    <dgm:pt modelId="{CF17D20B-C413-462D-883C-57E0BBD6A15D}" type="sibTrans" cxnId="{94E419B9-9934-472E-88E2-6E7C45A384B3}">
      <dgm:prSet/>
      <dgm:spPr/>
      <dgm:t>
        <a:bodyPr/>
        <a:lstStyle/>
        <a:p>
          <a:endParaRPr lang="en-US"/>
        </a:p>
      </dgm:t>
    </dgm:pt>
    <dgm:pt modelId="{DF93C937-B21B-4C41-AA83-216F14E12BDB}">
      <dgm:prSet phldrT="[Text]"/>
      <dgm:spPr/>
      <dgm:t>
        <a:bodyPr/>
        <a:lstStyle/>
        <a:p>
          <a:r>
            <a:rPr lang="en-US" dirty="0"/>
            <a:t>Public Works</a:t>
          </a:r>
        </a:p>
      </dgm:t>
    </dgm:pt>
    <dgm:pt modelId="{76E551A1-4805-45C1-923A-9D8CD63D03E5}" type="parTrans" cxnId="{54A41F74-FFB2-4D76-993D-179BBF24E63F}">
      <dgm:prSet/>
      <dgm:spPr/>
      <dgm:t>
        <a:bodyPr/>
        <a:lstStyle/>
        <a:p>
          <a:endParaRPr lang="en-US"/>
        </a:p>
      </dgm:t>
    </dgm:pt>
    <dgm:pt modelId="{48A77209-0363-4C73-AA5F-4EB976F91145}" type="sibTrans" cxnId="{54A41F74-FFB2-4D76-993D-179BBF24E63F}">
      <dgm:prSet/>
      <dgm:spPr/>
      <dgm:t>
        <a:bodyPr/>
        <a:lstStyle/>
        <a:p>
          <a:endParaRPr lang="en-US"/>
        </a:p>
      </dgm:t>
    </dgm:pt>
    <dgm:pt modelId="{0741F470-6588-42B2-A456-4B64EB13411C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4F8BEE52-3063-44B0-8121-F030B218822E}" type="parTrans" cxnId="{044DD652-2868-4E97-94A8-32B83BBEFAEC}">
      <dgm:prSet/>
      <dgm:spPr/>
      <dgm:t>
        <a:bodyPr/>
        <a:lstStyle/>
        <a:p>
          <a:endParaRPr lang="en-US"/>
        </a:p>
      </dgm:t>
    </dgm:pt>
    <dgm:pt modelId="{84705850-43CF-4FEB-B4C3-1DD317E9A519}" type="sibTrans" cxnId="{044DD652-2868-4E97-94A8-32B83BBEFAEC}">
      <dgm:prSet/>
      <dgm:spPr/>
      <dgm:t>
        <a:bodyPr/>
        <a:lstStyle/>
        <a:p>
          <a:endParaRPr lang="en-US"/>
        </a:p>
      </dgm:t>
    </dgm:pt>
    <dgm:pt modelId="{491E8F64-8812-432F-85AD-F531CFBF2089}">
      <dgm:prSet phldrT="[Text]"/>
      <dgm:spPr/>
      <dgm:t>
        <a:bodyPr/>
        <a:lstStyle/>
        <a:p>
          <a:r>
            <a:rPr lang="en-US" dirty="0"/>
            <a:t>Tax and revenue</a:t>
          </a:r>
        </a:p>
      </dgm:t>
    </dgm:pt>
    <dgm:pt modelId="{C44FC98B-5836-4F8D-934B-55D36A8CA6DD}" type="parTrans" cxnId="{87E2571E-F23C-4629-8333-A110D2E3E03A}">
      <dgm:prSet/>
      <dgm:spPr/>
      <dgm:t>
        <a:bodyPr/>
        <a:lstStyle/>
        <a:p>
          <a:endParaRPr lang="en-US"/>
        </a:p>
      </dgm:t>
    </dgm:pt>
    <dgm:pt modelId="{50FFA4AF-435D-4CCE-A360-10D56806A5A8}" type="sibTrans" cxnId="{87E2571E-F23C-4629-8333-A110D2E3E03A}">
      <dgm:prSet/>
      <dgm:spPr/>
      <dgm:t>
        <a:bodyPr/>
        <a:lstStyle/>
        <a:p>
          <a:endParaRPr lang="en-US"/>
        </a:p>
      </dgm:t>
    </dgm:pt>
    <dgm:pt modelId="{C72C605E-D484-45CD-A2D4-4E2F939E0B08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941EAA14-1670-4974-8C3F-0E809FD6ED39}" type="parTrans" cxnId="{603F34BF-60A0-4605-9E4A-107ED43D9505}">
      <dgm:prSet/>
      <dgm:spPr/>
      <dgm:t>
        <a:bodyPr/>
        <a:lstStyle/>
        <a:p>
          <a:endParaRPr lang="en-US"/>
        </a:p>
      </dgm:t>
    </dgm:pt>
    <dgm:pt modelId="{F03BCF3A-A8F2-4F83-80A6-63D67DC509CA}" type="sibTrans" cxnId="{603F34BF-60A0-4605-9E4A-107ED43D9505}">
      <dgm:prSet/>
      <dgm:spPr/>
      <dgm:t>
        <a:bodyPr/>
        <a:lstStyle/>
        <a:p>
          <a:endParaRPr lang="en-US"/>
        </a:p>
      </dgm:t>
    </dgm:pt>
    <dgm:pt modelId="{30A339EC-5ED2-4022-8B3B-FF5AC92DF5A1}">
      <dgm:prSet phldrT="[Text]"/>
      <dgm:spPr/>
      <dgm:t>
        <a:bodyPr/>
        <a:lstStyle/>
        <a:p>
          <a:r>
            <a:rPr lang="en-US" dirty="0"/>
            <a:t>Property tax</a:t>
          </a:r>
        </a:p>
      </dgm:t>
    </dgm:pt>
    <dgm:pt modelId="{F9BF3978-EBD1-441F-A058-6A1BC60630B3}" type="parTrans" cxnId="{5E5C7E0D-33E7-48AE-B62B-7FEA24D72A1D}">
      <dgm:prSet/>
      <dgm:spPr/>
      <dgm:t>
        <a:bodyPr/>
        <a:lstStyle/>
        <a:p>
          <a:endParaRPr lang="en-US"/>
        </a:p>
      </dgm:t>
    </dgm:pt>
    <dgm:pt modelId="{5BB88BC3-ED0D-42D9-B671-83B10C191081}" type="sibTrans" cxnId="{5E5C7E0D-33E7-48AE-B62B-7FEA24D72A1D}">
      <dgm:prSet/>
      <dgm:spPr/>
      <dgm:t>
        <a:bodyPr/>
        <a:lstStyle/>
        <a:p>
          <a:endParaRPr lang="en-US"/>
        </a:p>
      </dgm:t>
    </dgm:pt>
    <dgm:pt modelId="{9BD3470E-3A81-4EE5-A73E-782466116F0E}" type="pres">
      <dgm:prSet presAssocID="{B99026F2-A881-4D83-B805-7B326F4D7B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9975C1-9393-411E-A424-56C5055D845E}" type="pres">
      <dgm:prSet presAssocID="{6D5C38C2-972C-467A-B36F-B9EFB695C24D}" presName="centerShape" presStyleLbl="node0" presStyleIdx="0" presStyleCnt="1"/>
      <dgm:spPr/>
    </dgm:pt>
    <dgm:pt modelId="{8F6CF3D9-ED8A-41F3-88F5-747A505361EA}" type="pres">
      <dgm:prSet presAssocID="{78384B4A-424B-4742-A4AE-DD1A98213BC7}" presName="parTrans" presStyleLbl="sibTrans2D1" presStyleIdx="0" presStyleCnt="7"/>
      <dgm:spPr/>
    </dgm:pt>
    <dgm:pt modelId="{AE7679BE-FF62-4897-ABC8-F3137EDB99E5}" type="pres">
      <dgm:prSet presAssocID="{78384B4A-424B-4742-A4AE-DD1A98213BC7}" presName="connectorText" presStyleLbl="sibTrans2D1" presStyleIdx="0" presStyleCnt="7"/>
      <dgm:spPr/>
    </dgm:pt>
    <dgm:pt modelId="{B9E26A89-3878-4777-BBB0-242FD450F0E8}" type="pres">
      <dgm:prSet presAssocID="{12373E03-A253-4BD6-93BC-C6EA97A9FF35}" presName="node" presStyleLbl="node1" presStyleIdx="0" presStyleCnt="7">
        <dgm:presLayoutVars>
          <dgm:bulletEnabled val="1"/>
        </dgm:presLayoutVars>
      </dgm:prSet>
      <dgm:spPr/>
    </dgm:pt>
    <dgm:pt modelId="{2D200E91-FF79-4024-AFE0-BF0CCE704A90}" type="pres">
      <dgm:prSet presAssocID="{C8E30E9D-F992-4A82-9918-A2E035FC10E9}" presName="parTrans" presStyleLbl="sibTrans2D1" presStyleIdx="1" presStyleCnt="7"/>
      <dgm:spPr/>
    </dgm:pt>
    <dgm:pt modelId="{FE9276E5-71BA-4EC6-A229-D68EC988BC5A}" type="pres">
      <dgm:prSet presAssocID="{C8E30E9D-F992-4A82-9918-A2E035FC10E9}" presName="connectorText" presStyleLbl="sibTrans2D1" presStyleIdx="1" presStyleCnt="7"/>
      <dgm:spPr/>
    </dgm:pt>
    <dgm:pt modelId="{0BCC7D5D-8F69-469A-91C6-7F0AF8888210}" type="pres">
      <dgm:prSet presAssocID="{F74544CA-B331-42C1-9907-4A5DF37A4F2F}" presName="node" presStyleLbl="node1" presStyleIdx="1" presStyleCnt="7">
        <dgm:presLayoutVars>
          <dgm:bulletEnabled val="1"/>
        </dgm:presLayoutVars>
      </dgm:prSet>
      <dgm:spPr/>
    </dgm:pt>
    <dgm:pt modelId="{459FE43F-A587-4846-984B-D99A4EE4C722}" type="pres">
      <dgm:prSet presAssocID="{76E551A1-4805-45C1-923A-9D8CD63D03E5}" presName="parTrans" presStyleLbl="sibTrans2D1" presStyleIdx="2" presStyleCnt="7"/>
      <dgm:spPr/>
    </dgm:pt>
    <dgm:pt modelId="{D33B69B6-7895-4542-BB96-E8A15BDE3A34}" type="pres">
      <dgm:prSet presAssocID="{76E551A1-4805-45C1-923A-9D8CD63D03E5}" presName="connectorText" presStyleLbl="sibTrans2D1" presStyleIdx="2" presStyleCnt="7"/>
      <dgm:spPr/>
    </dgm:pt>
    <dgm:pt modelId="{7BF70D9F-BF3D-409C-A8F7-46ED87F83C62}" type="pres">
      <dgm:prSet presAssocID="{DF93C937-B21B-4C41-AA83-216F14E12BDB}" presName="node" presStyleLbl="node1" presStyleIdx="2" presStyleCnt="7">
        <dgm:presLayoutVars>
          <dgm:bulletEnabled val="1"/>
        </dgm:presLayoutVars>
      </dgm:prSet>
      <dgm:spPr/>
    </dgm:pt>
    <dgm:pt modelId="{8462625A-ED30-47B5-95BE-233525F71C23}" type="pres">
      <dgm:prSet presAssocID="{4F8BEE52-3063-44B0-8121-F030B218822E}" presName="parTrans" presStyleLbl="sibTrans2D1" presStyleIdx="3" presStyleCnt="7"/>
      <dgm:spPr/>
    </dgm:pt>
    <dgm:pt modelId="{826DD048-E0A8-418B-981D-6C78B6169CE2}" type="pres">
      <dgm:prSet presAssocID="{4F8BEE52-3063-44B0-8121-F030B218822E}" presName="connectorText" presStyleLbl="sibTrans2D1" presStyleIdx="3" presStyleCnt="7"/>
      <dgm:spPr/>
    </dgm:pt>
    <dgm:pt modelId="{FE71D922-1483-44F1-974B-EB43440476AF}" type="pres">
      <dgm:prSet presAssocID="{0741F470-6588-42B2-A456-4B64EB13411C}" presName="node" presStyleLbl="node1" presStyleIdx="3" presStyleCnt="7">
        <dgm:presLayoutVars>
          <dgm:bulletEnabled val="1"/>
        </dgm:presLayoutVars>
      </dgm:prSet>
      <dgm:spPr/>
    </dgm:pt>
    <dgm:pt modelId="{374360EE-8EBA-4FFF-9223-D8267A3B2C8F}" type="pres">
      <dgm:prSet presAssocID="{941EAA14-1670-4974-8C3F-0E809FD6ED39}" presName="parTrans" presStyleLbl="sibTrans2D1" presStyleIdx="4" presStyleCnt="7"/>
      <dgm:spPr/>
    </dgm:pt>
    <dgm:pt modelId="{3D155B27-58D9-4C94-9B53-9EA09F94EF7C}" type="pres">
      <dgm:prSet presAssocID="{941EAA14-1670-4974-8C3F-0E809FD6ED39}" presName="connectorText" presStyleLbl="sibTrans2D1" presStyleIdx="4" presStyleCnt="7"/>
      <dgm:spPr/>
    </dgm:pt>
    <dgm:pt modelId="{0F43604D-1334-41F4-B720-10C7104AABDC}" type="pres">
      <dgm:prSet presAssocID="{C72C605E-D484-45CD-A2D4-4E2F939E0B08}" presName="node" presStyleLbl="node1" presStyleIdx="4" presStyleCnt="7">
        <dgm:presLayoutVars>
          <dgm:bulletEnabled val="1"/>
        </dgm:presLayoutVars>
      </dgm:prSet>
      <dgm:spPr/>
    </dgm:pt>
    <dgm:pt modelId="{AC38C043-0236-49C6-B424-D9D783F11ACC}" type="pres">
      <dgm:prSet presAssocID="{C44FC98B-5836-4F8D-934B-55D36A8CA6DD}" presName="parTrans" presStyleLbl="sibTrans2D1" presStyleIdx="5" presStyleCnt="7"/>
      <dgm:spPr/>
    </dgm:pt>
    <dgm:pt modelId="{A825611C-3184-4B8E-9447-AE0965509769}" type="pres">
      <dgm:prSet presAssocID="{C44FC98B-5836-4F8D-934B-55D36A8CA6DD}" presName="connectorText" presStyleLbl="sibTrans2D1" presStyleIdx="5" presStyleCnt="7"/>
      <dgm:spPr/>
    </dgm:pt>
    <dgm:pt modelId="{8709E171-2E62-423F-B0C8-842D1BA73A38}" type="pres">
      <dgm:prSet presAssocID="{491E8F64-8812-432F-85AD-F531CFBF2089}" presName="node" presStyleLbl="node1" presStyleIdx="5" presStyleCnt="7">
        <dgm:presLayoutVars>
          <dgm:bulletEnabled val="1"/>
        </dgm:presLayoutVars>
      </dgm:prSet>
      <dgm:spPr/>
    </dgm:pt>
    <dgm:pt modelId="{11BE31AB-5A9C-43B6-AEE9-93D622C68773}" type="pres">
      <dgm:prSet presAssocID="{F9BF3978-EBD1-441F-A058-6A1BC60630B3}" presName="parTrans" presStyleLbl="sibTrans2D1" presStyleIdx="6" presStyleCnt="7"/>
      <dgm:spPr/>
    </dgm:pt>
    <dgm:pt modelId="{E0703FE6-7F6A-49E5-AC29-7E17B0FE44D5}" type="pres">
      <dgm:prSet presAssocID="{F9BF3978-EBD1-441F-A058-6A1BC60630B3}" presName="connectorText" presStyleLbl="sibTrans2D1" presStyleIdx="6" presStyleCnt="7"/>
      <dgm:spPr/>
    </dgm:pt>
    <dgm:pt modelId="{FDB9B518-DBAB-472D-A010-90A1E2BF518E}" type="pres">
      <dgm:prSet presAssocID="{30A339EC-5ED2-4022-8B3B-FF5AC92DF5A1}" presName="node" presStyleLbl="node1" presStyleIdx="6" presStyleCnt="7">
        <dgm:presLayoutVars>
          <dgm:bulletEnabled val="1"/>
        </dgm:presLayoutVars>
      </dgm:prSet>
      <dgm:spPr/>
    </dgm:pt>
  </dgm:ptLst>
  <dgm:cxnLst>
    <dgm:cxn modelId="{66C15002-2C34-4AB4-A30F-091B4A0EF3A6}" type="presOf" srcId="{6D5C38C2-972C-467A-B36F-B9EFB695C24D}" destId="{1B9975C1-9393-411E-A424-56C5055D845E}" srcOrd="0" destOrd="0" presId="urn:microsoft.com/office/officeart/2005/8/layout/radial5"/>
    <dgm:cxn modelId="{375CE306-B594-4A74-8903-896D3A4FE6BD}" type="presOf" srcId="{941EAA14-1670-4974-8C3F-0E809FD6ED39}" destId="{3D155B27-58D9-4C94-9B53-9EA09F94EF7C}" srcOrd="1" destOrd="0" presId="urn:microsoft.com/office/officeart/2005/8/layout/radial5"/>
    <dgm:cxn modelId="{5E5C7E0D-33E7-48AE-B62B-7FEA24D72A1D}" srcId="{6D5C38C2-972C-467A-B36F-B9EFB695C24D}" destId="{30A339EC-5ED2-4022-8B3B-FF5AC92DF5A1}" srcOrd="6" destOrd="0" parTransId="{F9BF3978-EBD1-441F-A058-6A1BC60630B3}" sibTransId="{5BB88BC3-ED0D-42D9-B671-83B10C191081}"/>
    <dgm:cxn modelId="{9047421B-AD7B-4F94-A326-A7BC01F516C6}" type="presOf" srcId="{F74544CA-B331-42C1-9907-4A5DF37A4F2F}" destId="{0BCC7D5D-8F69-469A-91C6-7F0AF8888210}" srcOrd="0" destOrd="0" presId="urn:microsoft.com/office/officeart/2005/8/layout/radial5"/>
    <dgm:cxn modelId="{87E2571E-F23C-4629-8333-A110D2E3E03A}" srcId="{6D5C38C2-972C-467A-B36F-B9EFB695C24D}" destId="{491E8F64-8812-432F-85AD-F531CFBF2089}" srcOrd="5" destOrd="0" parTransId="{C44FC98B-5836-4F8D-934B-55D36A8CA6DD}" sibTransId="{50FFA4AF-435D-4CCE-A360-10D56806A5A8}"/>
    <dgm:cxn modelId="{8FDDBA23-2DBA-47B9-A519-CA9CD7040F77}" type="presOf" srcId="{30A339EC-5ED2-4022-8B3B-FF5AC92DF5A1}" destId="{FDB9B518-DBAB-472D-A010-90A1E2BF518E}" srcOrd="0" destOrd="0" presId="urn:microsoft.com/office/officeart/2005/8/layout/radial5"/>
    <dgm:cxn modelId="{7D08C740-10F8-449A-A2FF-E17E7DFC2B1F}" type="presOf" srcId="{76E551A1-4805-45C1-923A-9D8CD63D03E5}" destId="{D33B69B6-7895-4542-BB96-E8A15BDE3A34}" srcOrd="1" destOrd="0" presId="urn:microsoft.com/office/officeart/2005/8/layout/radial5"/>
    <dgm:cxn modelId="{9E59CB5D-8511-4E60-AD74-C3F33A6657BD}" type="presOf" srcId="{C72C605E-D484-45CD-A2D4-4E2F939E0B08}" destId="{0F43604D-1334-41F4-B720-10C7104AABDC}" srcOrd="0" destOrd="0" presId="urn:microsoft.com/office/officeart/2005/8/layout/radial5"/>
    <dgm:cxn modelId="{420AEC5F-4A81-4593-8DD2-7F3C02BBE5AE}" type="presOf" srcId="{78384B4A-424B-4742-A4AE-DD1A98213BC7}" destId="{8F6CF3D9-ED8A-41F3-88F5-747A505361EA}" srcOrd="0" destOrd="0" presId="urn:microsoft.com/office/officeart/2005/8/layout/radial5"/>
    <dgm:cxn modelId="{58AD3844-619C-47A1-A04B-28509062D632}" type="presOf" srcId="{F9BF3978-EBD1-441F-A058-6A1BC60630B3}" destId="{11BE31AB-5A9C-43B6-AEE9-93D622C68773}" srcOrd="0" destOrd="0" presId="urn:microsoft.com/office/officeart/2005/8/layout/radial5"/>
    <dgm:cxn modelId="{6792BA46-CC49-45AD-B8E0-2C29E0EF17BE}" type="presOf" srcId="{F9BF3978-EBD1-441F-A058-6A1BC60630B3}" destId="{E0703FE6-7F6A-49E5-AC29-7E17B0FE44D5}" srcOrd="1" destOrd="0" presId="urn:microsoft.com/office/officeart/2005/8/layout/radial5"/>
    <dgm:cxn modelId="{AA35B14E-DAE1-4C27-B2FE-B9B5B36503C8}" type="presOf" srcId="{0741F470-6588-42B2-A456-4B64EB13411C}" destId="{FE71D922-1483-44F1-974B-EB43440476AF}" srcOrd="0" destOrd="0" presId="urn:microsoft.com/office/officeart/2005/8/layout/radial5"/>
    <dgm:cxn modelId="{044DD652-2868-4E97-94A8-32B83BBEFAEC}" srcId="{6D5C38C2-972C-467A-B36F-B9EFB695C24D}" destId="{0741F470-6588-42B2-A456-4B64EB13411C}" srcOrd="3" destOrd="0" parTransId="{4F8BEE52-3063-44B0-8121-F030B218822E}" sibTransId="{84705850-43CF-4FEB-B4C3-1DD317E9A519}"/>
    <dgm:cxn modelId="{54A41F74-FFB2-4D76-993D-179BBF24E63F}" srcId="{6D5C38C2-972C-467A-B36F-B9EFB695C24D}" destId="{DF93C937-B21B-4C41-AA83-216F14E12BDB}" srcOrd="2" destOrd="0" parTransId="{76E551A1-4805-45C1-923A-9D8CD63D03E5}" sibTransId="{48A77209-0363-4C73-AA5F-4EB976F91145}"/>
    <dgm:cxn modelId="{AE91D776-D13C-4FD5-BA82-24D752558F46}" type="presOf" srcId="{4F8BEE52-3063-44B0-8121-F030B218822E}" destId="{8462625A-ED30-47B5-95BE-233525F71C23}" srcOrd="0" destOrd="0" presId="urn:microsoft.com/office/officeart/2005/8/layout/radial5"/>
    <dgm:cxn modelId="{D2123890-30C4-46AA-AA98-B352FD12FD2F}" type="presOf" srcId="{C44FC98B-5836-4F8D-934B-55D36A8CA6DD}" destId="{A825611C-3184-4B8E-9447-AE0965509769}" srcOrd="1" destOrd="0" presId="urn:microsoft.com/office/officeart/2005/8/layout/radial5"/>
    <dgm:cxn modelId="{CF526597-B359-4B1C-961B-1D99E3435C49}" type="presOf" srcId="{941EAA14-1670-4974-8C3F-0E809FD6ED39}" destId="{374360EE-8EBA-4FFF-9223-D8267A3B2C8F}" srcOrd="0" destOrd="0" presId="urn:microsoft.com/office/officeart/2005/8/layout/radial5"/>
    <dgm:cxn modelId="{851133A0-D148-45DB-AAD2-E63607221E67}" type="presOf" srcId="{78384B4A-424B-4742-A4AE-DD1A98213BC7}" destId="{AE7679BE-FF62-4897-ABC8-F3137EDB99E5}" srcOrd="1" destOrd="0" presId="urn:microsoft.com/office/officeart/2005/8/layout/radial5"/>
    <dgm:cxn modelId="{F00FC2A1-BB90-4D35-BB5E-E4B5DA0D9677}" type="presOf" srcId="{DF93C937-B21B-4C41-AA83-216F14E12BDB}" destId="{7BF70D9F-BF3D-409C-A8F7-46ED87F83C62}" srcOrd="0" destOrd="0" presId="urn:microsoft.com/office/officeart/2005/8/layout/radial5"/>
    <dgm:cxn modelId="{F3B8FEB3-2B20-4995-8014-95D9F29296D8}" type="presOf" srcId="{4F8BEE52-3063-44B0-8121-F030B218822E}" destId="{826DD048-E0A8-418B-981D-6C78B6169CE2}" srcOrd="1" destOrd="0" presId="urn:microsoft.com/office/officeart/2005/8/layout/radial5"/>
    <dgm:cxn modelId="{C1DD3FB6-7647-4F1C-BEB5-961136CF2838}" srcId="{B99026F2-A881-4D83-B805-7B326F4D7BA8}" destId="{6D5C38C2-972C-467A-B36F-B9EFB695C24D}" srcOrd="0" destOrd="0" parTransId="{DDD4F21E-9A0C-48CF-AFD6-25556E91612A}" sibTransId="{C71FBF93-A557-4E60-98E0-294305844C37}"/>
    <dgm:cxn modelId="{BD1E1EB7-3947-408C-BB77-F4526B8776D3}" type="presOf" srcId="{B99026F2-A881-4D83-B805-7B326F4D7BA8}" destId="{9BD3470E-3A81-4EE5-A73E-782466116F0E}" srcOrd="0" destOrd="0" presId="urn:microsoft.com/office/officeart/2005/8/layout/radial5"/>
    <dgm:cxn modelId="{94E419B9-9934-472E-88E2-6E7C45A384B3}" srcId="{6D5C38C2-972C-467A-B36F-B9EFB695C24D}" destId="{F74544CA-B331-42C1-9907-4A5DF37A4F2F}" srcOrd="1" destOrd="0" parTransId="{C8E30E9D-F992-4A82-9918-A2E035FC10E9}" sibTransId="{CF17D20B-C413-462D-883C-57E0BBD6A15D}"/>
    <dgm:cxn modelId="{603F34BF-60A0-4605-9E4A-107ED43D9505}" srcId="{6D5C38C2-972C-467A-B36F-B9EFB695C24D}" destId="{C72C605E-D484-45CD-A2D4-4E2F939E0B08}" srcOrd="4" destOrd="0" parTransId="{941EAA14-1670-4974-8C3F-0E809FD6ED39}" sibTransId="{F03BCF3A-A8F2-4F83-80A6-63D67DC509CA}"/>
    <dgm:cxn modelId="{0FB421C8-AF0C-4137-AA61-DCA39221C877}" type="presOf" srcId="{491E8F64-8812-432F-85AD-F531CFBF2089}" destId="{8709E171-2E62-423F-B0C8-842D1BA73A38}" srcOrd="0" destOrd="0" presId="urn:microsoft.com/office/officeart/2005/8/layout/radial5"/>
    <dgm:cxn modelId="{65A56FC8-B498-4811-BF9A-4DF790F2CE4E}" type="presOf" srcId="{76E551A1-4805-45C1-923A-9D8CD63D03E5}" destId="{459FE43F-A587-4846-984B-D99A4EE4C722}" srcOrd="0" destOrd="0" presId="urn:microsoft.com/office/officeart/2005/8/layout/radial5"/>
    <dgm:cxn modelId="{11754DCF-A9B1-4026-8E2F-D665E14276DF}" srcId="{6D5C38C2-972C-467A-B36F-B9EFB695C24D}" destId="{12373E03-A253-4BD6-93BC-C6EA97A9FF35}" srcOrd="0" destOrd="0" parTransId="{78384B4A-424B-4742-A4AE-DD1A98213BC7}" sibTransId="{EF476C86-37BF-4FA4-B7D3-6E3C5E2FE5B7}"/>
    <dgm:cxn modelId="{8CD00EE7-8180-405A-814D-8CB4FC313FC6}" type="presOf" srcId="{C8E30E9D-F992-4A82-9918-A2E035FC10E9}" destId="{2D200E91-FF79-4024-AFE0-BF0CCE704A90}" srcOrd="0" destOrd="0" presId="urn:microsoft.com/office/officeart/2005/8/layout/radial5"/>
    <dgm:cxn modelId="{64E274F4-5C1D-46F8-9844-3459A08C0E42}" type="presOf" srcId="{C44FC98B-5836-4F8D-934B-55D36A8CA6DD}" destId="{AC38C043-0236-49C6-B424-D9D783F11ACC}" srcOrd="0" destOrd="0" presId="urn:microsoft.com/office/officeart/2005/8/layout/radial5"/>
    <dgm:cxn modelId="{1C81C7F8-92CA-4B61-AAF3-5B33AD268DBA}" type="presOf" srcId="{12373E03-A253-4BD6-93BC-C6EA97A9FF35}" destId="{B9E26A89-3878-4777-BBB0-242FD450F0E8}" srcOrd="0" destOrd="0" presId="urn:microsoft.com/office/officeart/2005/8/layout/radial5"/>
    <dgm:cxn modelId="{658647FF-BC5D-4978-9D11-27CD919CFBD7}" type="presOf" srcId="{C8E30E9D-F992-4A82-9918-A2E035FC10E9}" destId="{FE9276E5-71BA-4EC6-A229-D68EC988BC5A}" srcOrd="1" destOrd="0" presId="urn:microsoft.com/office/officeart/2005/8/layout/radial5"/>
    <dgm:cxn modelId="{9097E1C4-B739-48B1-9FC2-851C6F604FDB}" type="presParOf" srcId="{9BD3470E-3A81-4EE5-A73E-782466116F0E}" destId="{1B9975C1-9393-411E-A424-56C5055D845E}" srcOrd="0" destOrd="0" presId="urn:microsoft.com/office/officeart/2005/8/layout/radial5"/>
    <dgm:cxn modelId="{0D34310A-6FEA-4FA2-9D61-C1D450B9D611}" type="presParOf" srcId="{9BD3470E-3A81-4EE5-A73E-782466116F0E}" destId="{8F6CF3D9-ED8A-41F3-88F5-747A505361EA}" srcOrd="1" destOrd="0" presId="urn:microsoft.com/office/officeart/2005/8/layout/radial5"/>
    <dgm:cxn modelId="{3ADEE0E7-00FB-4FFA-AC72-2929A3B95885}" type="presParOf" srcId="{8F6CF3D9-ED8A-41F3-88F5-747A505361EA}" destId="{AE7679BE-FF62-4897-ABC8-F3137EDB99E5}" srcOrd="0" destOrd="0" presId="urn:microsoft.com/office/officeart/2005/8/layout/radial5"/>
    <dgm:cxn modelId="{2E41F290-2C6E-4F63-89A2-7C846FE4ED3E}" type="presParOf" srcId="{9BD3470E-3A81-4EE5-A73E-782466116F0E}" destId="{B9E26A89-3878-4777-BBB0-242FD450F0E8}" srcOrd="2" destOrd="0" presId="urn:microsoft.com/office/officeart/2005/8/layout/radial5"/>
    <dgm:cxn modelId="{15B32F59-A1CD-42E6-A36C-80F15FA74508}" type="presParOf" srcId="{9BD3470E-3A81-4EE5-A73E-782466116F0E}" destId="{2D200E91-FF79-4024-AFE0-BF0CCE704A90}" srcOrd="3" destOrd="0" presId="urn:microsoft.com/office/officeart/2005/8/layout/radial5"/>
    <dgm:cxn modelId="{7BEAFB82-2E2E-4DD8-A884-6068202979AC}" type="presParOf" srcId="{2D200E91-FF79-4024-AFE0-BF0CCE704A90}" destId="{FE9276E5-71BA-4EC6-A229-D68EC988BC5A}" srcOrd="0" destOrd="0" presId="urn:microsoft.com/office/officeart/2005/8/layout/radial5"/>
    <dgm:cxn modelId="{73E9DFF4-E66D-4EF2-A024-75818860C3CF}" type="presParOf" srcId="{9BD3470E-3A81-4EE5-A73E-782466116F0E}" destId="{0BCC7D5D-8F69-469A-91C6-7F0AF8888210}" srcOrd="4" destOrd="0" presId="urn:microsoft.com/office/officeart/2005/8/layout/radial5"/>
    <dgm:cxn modelId="{EE07B8E7-304F-4B51-A427-B935865B4891}" type="presParOf" srcId="{9BD3470E-3A81-4EE5-A73E-782466116F0E}" destId="{459FE43F-A587-4846-984B-D99A4EE4C722}" srcOrd="5" destOrd="0" presId="urn:microsoft.com/office/officeart/2005/8/layout/radial5"/>
    <dgm:cxn modelId="{759E773A-8617-431D-8BF1-D1B87E0EADAB}" type="presParOf" srcId="{459FE43F-A587-4846-984B-D99A4EE4C722}" destId="{D33B69B6-7895-4542-BB96-E8A15BDE3A34}" srcOrd="0" destOrd="0" presId="urn:microsoft.com/office/officeart/2005/8/layout/radial5"/>
    <dgm:cxn modelId="{5B9BCA7E-6851-428F-9B01-2E598836DB7C}" type="presParOf" srcId="{9BD3470E-3A81-4EE5-A73E-782466116F0E}" destId="{7BF70D9F-BF3D-409C-A8F7-46ED87F83C62}" srcOrd="6" destOrd="0" presId="urn:microsoft.com/office/officeart/2005/8/layout/radial5"/>
    <dgm:cxn modelId="{853643C1-B287-4E41-9916-5AC464CB86D9}" type="presParOf" srcId="{9BD3470E-3A81-4EE5-A73E-782466116F0E}" destId="{8462625A-ED30-47B5-95BE-233525F71C23}" srcOrd="7" destOrd="0" presId="urn:microsoft.com/office/officeart/2005/8/layout/radial5"/>
    <dgm:cxn modelId="{757567A5-4F56-46E5-828E-B5C1EB9800F5}" type="presParOf" srcId="{8462625A-ED30-47B5-95BE-233525F71C23}" destId="{826DD048-E0A8-418B-981D-6C78B6169CE2}" srcOrd="0" destOrd="0" presId="urn:microsoft.com/office/officeart/2005/8/layout/radial5"/>
    <dgm:cxn modelId="{1ADD19F7-4E38-4BE3-9D62-CDB6C9013D46}" type="presParOf" srcId="{9BD3470E-3A81-4EE5-A73E-782466116F0E}" destId="{FE71D922-1483-44F1-974B-EB43440476AF}" srcOrd="8" destOrd="0" presId="urn:microsoft.com/office/officeart/2005/8/layout/radial5"/>
    <dgm:cxn modelId="{9D12D2B0-81A2-4E41-82FD-85BD50A51C00}" type="presParOf" srcId="{9BD3470E-3A81-4EE5-A73E-782466116F0E}" destId="{374360EE-8EBA-4FFF-9223-D8267A3B2C8F}" srcOrd="9" destOrd="0" presId="urn:microsoft.com/office/officeart/2005/8/layout/radial5"/>
    <dgm:cxn modelId="{10DE0B36-2CEC-474B-807A-1FBB60C16A3D}" type="presParOf" srcId="{374360EE-8EBA-4FFF-9223-D8267A3B2C8F}" destId="{3D155B27-58D9-4C94-9B53-9EA09F94EF7C}" srcOrd="0" destOrd="0" presId="urn:microsoft.com/office/officeart/2005/8/layout/radial5"/>
    <dgm:cxn modelId="{818C6FF8-28DE-43AE-8B7C-4981B63AD2E2}" type="presParOf" srcId="{9BD3470E-3A81-4EE5-A73E-782466116F0E}" destId="{0F43604D-1334-41F4-B720-10C7104AABDC}" srcOrd="10" destOrd="0" presId="urn:microsoft.com/office/officeart/2005/8/layout/radial5"/>
    <dgm:cxn modelId="{72CB2F86-7988-4D42-93EC-C5E03793E2FE}" type="presParOf" srcId="{9BD3470E-3A81-4EE5-A73E-782466116F0E}" destId="{AC38C043-0236-49C6-B424-D9D783F11ACC}" srcOrd="11" destOrd="0" presId="urn:microsoft.com/office/officeart/2005/8/layout/radial5"/>
    <dgm:cxn modelId="{A9478456-86C4-4755-9DE6-BA3660B6061F}" type="presParOf" srcId="{AC38C043-0236-49C6-B424-D9D783F11ACC}" destId="{A825611C-3184-4B8E-9447-AE0965509769}" srcOrd="0" destOrd="0" presId="urn:microsoft.com/office/officeart/2005/8/layout/radial5"/>
    <dgm:cxn modelId="{4CBC4779-B8FA-4823-8F06-2EF668ED0A87}" type="presParOf" srcId="{9BD3470E-3A81-4EE5-A73E-782466116F0E}" destId="{8709E171-2E62-423F-B0C8-842D1BA73A38}" srcOrd="12" destOrd="0" presId="urn:microsoft.com/office/officeart/2005/8/layout/radial5"/>
    <dgm:cxn modelId="{CCF22BAB-7204-4462-83DD-ADCD96EF3A4F}" type="presParOf" srcId="{9BD3470E-3A81-4EE5-A73E-782466116F0E}" destId="{11BE31AB-5A9C-43B6-AEE9-93D622C68773}" srcOrd="13" destOrd="0" presId="urn:microsoft.com/office/officeart/2005/8/layout/radial5"/>
    <dgm:cxn modelId="{20453FF2-C874-4C14-88AB-D9EED4D66472}" type="presParOf" srcId="{11BE31AB-5A9C-43B6-AEE9-93D622C68773}" destId="{E0703FE6-7F6A-49E5-AC29-7E17B0FE44D5}" srcOrd="0" destOrd="0" presId="urn:microsoft.com/office/officeart/2005/8/layout/radial5"/>
    <dgm:cxn modelId="{82990FF8-3754-4B8D-9823-CD847DD7EBD7}" type="presParOf" srcId="{9BD3470E-3A81-4EE5-A73E-782466116F0E}" destId="{FDB9B518-DBAB-472D-A010-90A1E2BF518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8AA71E-E23C-4459-A377-830FFF22BCD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28835-9A94-4C4D-976F-F10A9DEB89A0}">
      <dgm:prSet phldrT="[Text]"/>
      <dgm:spPr/>
      <dgm:t>
        <a:bodyPr/>
        <a:lstStyle/>
        <a:p>
          <a:r>
            <a:rPr lang="en-US" dirty="0"/>
            <a:t>State Data</a:t>
          </a:r>
        </a:p>
      </dgm:t>
    </dgm:pt>
    <dgm:pt modelId="{EEC5CEB4-5CAD-431B-9F4C-440DE3B3D96C}" type="parTrans" cxnId="{41A48FD3-A6BB-47DF-9ACD-D5F12B2383B4}">
      <dgm:prSet/>
      <dgm:spPr/>
      <dgm:t>
        <a:bodyPr/>
        <a:lstStyle/>
        <a:p>
          <a:endParaRPr lang="en-US"/>
        </a:p>
      </dgm:t>
    </dgm:pt>
    <dgm:pt modelId="{5C57765E-79F1-4A52-A152-944025922E83}" type="sibTrans" cxnId="{41A48FD3-A6BB-47DF-9ACD-D5F12B2383B4}">
      <dgm:prSet/>
      <dgm:spPr/>
      <dgm:t>
        <a:bodyPr/>
        <a:lstStyle/>
        <a:p>
          <a:endParaRPr lang="en-US"/>
        </a:p>
      </dgm:t>
    </dgm:pt>
    <dgm:pt modelId="{06258E93-65E8-4196-80F8-975339217683}">
      <dgm:prSet phldrT="[Text]"/>
      <dgm:spPr/>
      <dgm:t>
        <a:bodyPr/>
        <a:lstStyle/>
        <a:p>
          <a:r>
            <a:rPr lang="en-US" dirty="0"/>
            <a:t>Personal Services</a:t>
          </a:r>
        </a:p>
      </dgm:t>
    </dgm:pt>
    <dgm:pt modelId="{D63AE23F-AE16-4480-8388-E00D09C89506}" type="parTrans" cxnId="{08B08080-4BE3-418E-9B86-8D5819230B87}">
      <dgm:prSet/>
      <dgm:spPr/>
      <dgm:t>
        <a:bodyPr/>
        <a:lstStyle/>
        <a:p>
          <a:endParaRPr lang="en-US"/>
        </a:p>
      </dgm:t>
    </dgm:pt>
    <dgm:pt modelId="{1B98D615-5CAE-4E52-A641-81A608E89FB6}" type="sibTrans" cxnId="{08B08080-4BE3-418E-9B86-8D5819230B87}">
      <dgm:prSet/>
      <dgm:spPr/>
      <dgm:t>
        <a:bodyPr/>
        <a:lstStyle/>
        <a:p>
          <a:endParaRPr lang="en-US"/>
        </a:p>
      </dgm:t>
    </dgm:pt>
    <dgm:pt modelId="{D5601F54-7335-4528-B062-CBCED7CD6662}">
      <dgm:prSet phldrT="[Text]"/>
      <dgm:spPr/>
      <dgm:t>
        <a:bodyPr/>
        <a:lstStyle/>
        <a:p>
          <a:r>
            <a:rPr lang="en-US" dirty="0"/>
            <a:t>Operating</a:t>
          </a:r>
        </a:p>
      </dgm:t>
    </dgm:pt>
    <dgm:pt modelId="{A81A3B76-F0A3-4E9E-9AE4-8A5FC29B6199}" type="parTrans" cxnId="{DDB945B1-E9FD-4405-BD33-2EAEE66C30D1}">
      <dgm:prSet/>
      <dgm:spPr/>
      <dgm:t>
        <a:bodyPr/>
        <a:lstStyle/>
        <a:p>
          <a:endParaRPr lang="en-US"/>
        </a:p>
      </dgm:t>
    </dgm:pt>
    <dgm:pt modelId="{12ED2F11-DC4F-42A9-ACE3-B15B2AACFA98}" type="sibTrans" cxnId="{DDB945B1-E9FD-4405-BD33-2EAEE66C30D1}">
      <dgm:prSet/>
      <dgm:spPr/>
      <dgm:t>
        <a:bodyPr/>
        <a:lstStyle/>
        <a:p>
          <a:endParaRPr lang="en-US"/>
        </a:p>
      </dgm:t>
    </dgm:pt>
    <dgm:pt modelId="{84DB457E-9756-4804-97FD-9140EE62A46C}">
      <dgm:prSet phldrT="[Text]"/>
      <dgm:spPr/>
      <dgm:t>
        <a:bodyPr/>
        <a:lstStyle/>
        <a:p>
          <a:r>
            <a:rPr lang="en-US" dirty="0"/>
            <a:t>Equipment &amp; Assets</a:t>
          </a:r>
        </a:p>
      </dgm:t>
    </dgm:pt>
    <dgm:pt modelId="{FC50BD90-0AB9-4B5B-B84F-08079FE26FFD}" type="parTrans" cxnId="{B18271D7-9D71-4059-8CE1-D0C7E6931E9E}">
      <dgm:prSet/>
      <dgm:spPr/>
      <dgm:t>
        <a:bodyPr/>
        <a:lstStyle/>
        <a:p>
          <a:endParaRPr lang="en-US"/>
        </a:p>
      </dgm:t>
    </dgm:pt>
    <dgm:pt modelId="{1ABC35B6-8D5B-49D0-B0EE-5F15D1FA5579}" type="sibTrans" cxnId="{B18271D7-9D71-4059-8CE1-D0C7E6931E9E}">
      <dgm:prSet/>
      <dgm:spPr/>
      <dgm:t>
        <a:bodyPr/>
        <a:lstStyle/>
        <a:p>
          <a:endParaRPr lang="en-US"/>
        </a:p>
      </dgm:t>
    </dgm:pt>
    <dgm:pt modelId="{E977D689-DD91-4C30-9E3E-9669C390C2F1}" type="pres">
      <dgm:prSet presAssocID="{D68AA71E-E23C-4459-A377-830FFF22BCD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36A1D00-4C00-4008-8139-8627BF4BE402}" type="pres">
      <dgm:prSet presAssocID="{08C28835-9A94-4C4D-976F-F10A9DEB89A0}" presName="root" presStyleCnt="0">
        <dgm:presLayoutVars>
          <dgm:chMax/>
          <dgm:chPref val="4"/>
        </dgm:presLayoutVars>
      </dgm:prSet>
      <dgm:spPr/>
    </dgm:pt>
    <dgm:pt modelId="{60BA5625-2E90-4948-A8B0-DAE76FB2B0AC}" type="pres">
      <dgm:prSet presAssocID="{08C28835-9A94-4C4D-976F-F10A9DEB89A0}" presName="rootComposite" presStyleCnt="0">
        <dgm:presLayoutVars/>
      </dgm:prSet>
      <dgm:spPr/>
    </dgm:pt>
    <dgm:pt modelId="{75DC0659-D768-4968-B067-1CF18CD935A2}" type="pres">
      <dgm:prSet presAssocID="{08C28835-9A94-4C4D-976F-F10A9DEB89A0}" presName="rootText" presStyleLbl="node0" presStyleIdx="0" presStyleCnt="1" custLinFactNeighborX="68" custLinFactNeighborY="-7170">
        <dgm:presLayoutVars>
          <dgm:chMax/>
          <dgm:chPref val="4"/>
        </dgm:presLayoutVars>
      </dgm:prSet>
      <dgm:spPr/>
    </dgm:pt>
    <dgm:pt modelId="{C0489811-474E-4ABA-83FE-CDDD23747CB1}" type="pres">
      <dgm:prSet presAssocID="{08C28835-9A94-4C4D-976F-F10A9DEB89A0}" presName="childShape" presStyleCnt="0">
        <dgm:presLayoutVars>
          <dgm:chMax val="0"/>
          <dgm:chPref val="0"/>
        </dgm:presLayoutVars>
      </dgm:prSet>
      <dgm:spPr/>
    </dgm:pt>
    <dgm:pt modelId="{2D25FDF0-1643-42E1-BEE2-6BD540634B58}" type="pres">
      <dgm:prSet presAssocID="{06258E93-65E8-4196-80F8-975339217683}" presName="childComposite" presStyleCnt="0">
        <dgm:presLayoutVars>
          <dgm:chMax val="0"/>
          <dgm:chPref val="0"/>
        </dgm:presLayoutVars>
      </dgm:prSet>
      <dgm:spPr/>
    </dgm:pt>
    <dgm:pt modelId="{BB8EC40B-48E0-4D1F-A6CB-7CFF408852C6}" type="pres">
      <dgm:prSet presAssocID="{06258E93-65E8-4196-80F8-975339217683}" presName="Image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08E3879-606F-4908-9FE5-5ABE06262B90}" type="pres">
      <dgm:prSet presAssocID="{06258E93-65E8-4196-80F8-97533921768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A35C1245-22E5-4C2E-B67F-025EB1AB2E77}" type="pres">
      <dgm:prSet presAssocID="{D5601F54-7335-4528-B062-CBCED7CD6662}" presName="childComposite" presStyleCnt="0">
        <dgm:presLayoutVars>
          <dgm:chMax val="0"/>
          <dgm:chPref val="0"/>
        </dgm:presLayoutVars>
      </dgm:prSet>
      <dgm:spPr/>
    </dgm:pt>
    <dgm:pt modelId="{2130715C-006B-4350-91E8-C1D0238A1168}" type="pres">
      <dgm:prSet presAssocID="{D5601F54-7335-4528-B062-CBCED7CD6662}" presName="Image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5DEA4F0-5AFE-4EB0-BB64-57482B6B5C40}" type="pres">
      <dgm:prSet presAssocID="{D5601F54-7335-4528-B062-CBCED7CD6662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2B5156CD-7523-4FEE-9374-10EBD0C340FE}" type="pres">
      <dgm:prSet presAssocID="{84DB457E-9756-4804-97FD-9140EE62A46C}" presName="childComposite" presStyleCnt="0">
        <dgm:presLayoutVars>
          <dgm:chMax val="0"/>
          <dgm:chPref val="0"/>
        </dgm:presLayoutVars>
      </dgm:prSet>
      <dgm:spPr/>
    </dgm:pt>
    <dgm:pt modelId="{3F194531-AF29-4FB1-9189-4605DE4BF54E}" type="pres">
      <dgm:prSet presAssocID="{84DB457E-9756-4804-97FD-9140EE62A46C}" presName="Image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mer"/>
        </a:ext>
      </dgm:extLst>
    </dgm:pt>
    <dgm:pt modelId="{E189EB4C-4A0D-45E5-AE4F-7AC9E6F91796}" type="pres">
      <dgm:prSet presAssocID="{84DB457E-9756-4804-97FD-9140EE62A46C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C62E1A-05AF-4D9F-8272-F733DD6F8C8F}" type="presOf" srcId="{06258E93-65E8-4196-80F8-975339217683}" destId="{A08E3879-606F-4908-9FE5-5ABE06262B90}" srcOrd="0" destOrd="0" presId="urn:microsoft.com/office/officeart/2008/layout/PictureAccentList"/>
    <dgm:cxn modelId="{502D2626-9A3F-4D52-864F-0043A26E272A}" type="presOf" srcId="{D68AA71E-E23C-4459-A377-830FFF22BCD7}" destId="{E977D689-DD91-4C30-9E3E-9669C390C2F1}" srcOrd="0" destOrd="0" presId="urn:microsoft.com/office/officeart/2008/layout/PictureAccentList"/>
    <dgm:cxn modelId="{08B21F57-D147-4FBC-AC25-1F3B517427BE}" type="presOf" srcId="{D5601F54-7335-4528-B062-CBCED7CD6662}" destId="{F5DEA4F0-5AFE-4EB0-BB64-57482B6B5C40}" srcOrd="0" destOrd="0" presId="urn:microsoft.com/office/officeart/2008/layout/PictureAccentList"/>
    <dgm:cxn modelId="{08B08080-4BE3-418E-9B86-8D5819230B87}" srcId="{08C28835-9A94-4C4D-976F-F10A9DEB89A0}" destId="{06258E93-65E8-4196-80F8-975339217683}" srcOrd="0" destOrd="0" parTransId="{D63AE23F-AE16-4480-8388-E00D09C89506}" sibTransId="{1B98D615-5CAE-4E52-A641-81A608E89FB6}"/>
    <dgm:cxn modelId="{EDCDB5A7-9FB8-4D58-B3C4-54560C1CDA00}" type="presOf" srcId="{08C28835-9A94-4C4D-976F-F10A9DEB89A0}" destId="{75DC0659-D768-4968-B067-1CF18CD935A2}" srcOrd="0" destOrd="0" presId="urn:microsoft.com/office/officeart/2008/layout/PictureAccentList"/>
    <dgm:cxn modelId="{DDB945B1-E9FD-4405-BD33-2EAEE66C30D1}" srcId="{08C28835-9A94-4C4D-976F-F10A9DEB89A0}" destId="{D5601F54-7335-4528-B062-CBCED7CD6662}" srcOrd="1" destOrd="0" parTransId="{A81A3B76-F0A3-4E9E-9AE4-8A5FC29B6199}" sibTransId="{12ED2F11-DC4F-42A9-ACE3-B15B2AACFA98}"/>
    <dgm:cxn modelId="{118D74BB-AAFD-4634-AA16-6F11E8B3D316}" type="presOf" srcId="{84DB457E-9756-4804-97FD-9140EE62A46C}" destId="{E189EB4C-4A0D-45E5-AE4F-7AC9E6F91796}" srcOrd="0" destOrd="0" presId="urn:microsoft.com/office/officeart/2008/layout/PictureAccentList"/>
    <dgm:cxn modelId="{41A48FD3-A6BB-47DF-9ACD-D5F12B2383B4}" srcId="{D68AA71E-E23C-4459-A377-830FFF22BCD7}" destId="{08C28835-9A94-4C4D-976F-F10A9DEB89A0}" srcOrd="0" destOrd="0" parTransId="{EEC5CEB4-5CAD-431B-9F4C-440DE3B3D96C}" sibTransId="{5C57765E-79F1-4A52-A152-944025922E83}"/>
    <dgm:cxn modelId="{B18271D7-9D71-4059-8CE1-D0C7E6931E9E}" srcId="{08C28835-9A94-4C4D-976F-F10A9DEB89A0}" destId="{84DB457E-9756-4804-97FD-9140EE62A46C}" srcOrd="2" destOrd="0" parTransId="{FC50BD90-0AB9-4B5B-B84F-08079FE26FFD}" sibTransId="{1ABC35B6-8D5B-49D0-B0EE-5F15D1FA5579}"/>
    <dgm:cxn modelId="{640CDF93-A9E6-45E7-9C83-0BBA80F2BAA9}" type="presParOf" srcId="{E977D689-DD91-4C30-9E3E-9669C390C2F1}" destId="{236A1D00-4C00-4008-8139-8627BF4BE402}" srcOrd="0" destOrd="0" presId="urn:microsoft.com/office/officeart/2008/layout/PictureAccentList"/>
    <dgm:cxn modelId="{B5B14259-FC6C-477C-A552-3B64968605DF}" type="presParOf" srcId="{236A1D00-4C00-4008-8139-8627BF4BE402}" destId="{60BA5625-2E90-4948-A8B0-DAE76FB2B0AC}" srcOrd="0" destOrd="0" presId="urn:microsoft.com/office/officeart/2008/layout/PictureAccentList"/>
    <dgm:cxn modelId="{FF845520-1915-4B06-B436-7058423A1D44}" type="presParOf" srcId="{60BA5625-2E90-4948-A8B0-DAE76FB2B0AC}" destId="{75DC0659-D768-4968-B067-1CF18CD935A2}" srcOrd="0" destOrd="0" presId="urn:microsoft.com/office/officeart/2008/layout/PictureAccentList"/>
    <dgm:cxn modelId="{3B66C627-7AD7-47FA-B4BB-848E2436298A}" type="presParOf" srcId="{236A1D00-4C00-4008-8139-8627BF4BE402}" destId="{C0489811-474E-4ABA-83FE-CDDD23747CB1}" srcOrd="1" destOrd="0" presId="urn:microsoft.com/office/officeart/2008/layout/PictureAccentList"/>
    <dgm:cxn modelId="{F4F2F34A-4A84-4960-8225-2CA1601DDE2C}" type="presParOf" srcId="{C0489811-474E-4ABA-83FE-CDDD23747CB1}" destId="{2D25FDF0-1643-42E1-BEE2-6BD540634B58}" srcOrd="0" destOrd="0" presId="urn:microsoft.com/office/officeart/2008/layout/PictureAccentList"/>
    <dgm:cxn modelId="{0CC6840C-FCF2-4F0E-B8A6-20F64F9DBBA2}" type="presParOf" srcId="{2D25FDF0-1643-42E1-BEE2-6BD540634B58}" destId="{BB8EC40B-48E0-4D1F-A6CB-7CFF408852C6}" srcOrd="0" destOrd="0" presId="urn:microsoft.com/office/officeart/2008/layout/PictureAccentList"/>
    <dgm:cxn modelId="{0903C452-B2AC-419D-A32A-B7560085D83F}" type="presParOf" srcId="{2D25FDF0-1643-42E1-BEE2-6BD540634B58}" destId="{A08E3879-606F-4908-9FE5-5ABE06262B90}" srcOrd="1" destOrd="0" presId="urn:microsoft.com/office/officeart/2008/layout/PictureAccentList"/>
    <dgm:cxn modelId="{E993E7EC-8DB3-4489-B014-CE77F500FECE}" type="presParOf" srcId="{C0489811-474E-4ABA-83FE-CDDD23747CB1}" destId="{A35C1245-22E5-4C2E-B67F-025EB1AB2E77}" srcOrd="1" destOrd="0" presId="urn:microsoft.com/office/officeart/2008/layout/PictureAccentList"/>
    <dgm:cxn modelId="{674116B4-1D40-491A-8587-1F0DB44BAB43}" type="presParOf" srcId="{A35C1245-22E5-4C2E-B67F-025EB1AB2E77}" destId="{2130715C-006B-4350-91E8-C1D0238A1168}" srcOrd="0" destOrd="0" presId="urn:microsoft.com/office/officeart/2008/layout/PictureAccentList"/>
    <dgm:cxn modelId="{020B7764-CDB2-4372-A992-671D437039D4}" type="presParOf" srcId="{A35C1245-22E5-4C2E-B67F-025EB1AB2E77}" destId="{F5DEA4F0-5AFE-4EB0-BB64-57482B6B5C40}" srcOrd="1" destOrd="0" presId="urn:microsoft.com/office/officeart/2008/layout/PictureAccentList"/>
    <dgm:cxn modelId="{A8D00DC2-BB66-49C6-96C8-ADF9FE811698}" type="presParOf" srcId="{C0489811-474E-4ABA-83FE-CDDD23747CB1}" destId="{2B5156CD-7523-4FEE-9374-10EBD0C340FE}" srcOrd="2" destOrd="0" presId="urn:microsoft.com/office/officeart/2008/layout/PictureAccentList"/>
    <dgm:cxn modelId="{D8B812E8-A34D-4CD1-A0D4-DFFDEEF4F04D}" type="presParOf" srcId="{2B5156CD-7523-4FEE-9374-10EBD0C340FE}" destId="{3F194531-AF29-4FB1-9189-4605DE4BF54E}" srcOrd="0" destOrd="0" presId="urn:microsoft.com/office/officeart/2008/layout/PictureAccentList"/>
    <dgm:cxn modelId="{7AF54DD8-2314-4D92-A9B2-367B16C49DC4}" type="presParOf" srcId="{2B5156CD-7523-4FEE-9374-10EBD0C340FE}" destId="{E189EB4C-4A0D-45E5-AE4F-7AC9E6F9179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8AA71E-E23C-4459-A377-830FFF22BCD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28835-9A94-4C4D-976F-F10A9DEB89A0}">
      <dgm:prSet phldrT="[Text]"/>
      <dgm:spPr/>
      <dgm:t>
        <a:bodyPr/>
        <a:lstStyle/>
        <a:p>
          <a:r>
            <a:rPr lang="en-US" dirty="0"/>
            <a:t>State Data</a:t>
          </a:r>
        </a:p>
      </dgm:t>
    </dgm:pt>
    <dgm:pt modelId="{EEC5CEB4-5CAD-431B-9F4C-440DE3B3D96C}" type="parTrans" cxnId="{41A48FD3-A6BB-47DF-9ACD-D5F12B2383B4}">
      <dgm:prSet/>
      <dgm:spPr/>
      <dgm:t>
        <a:bodyPr/>
        <a:lstStyle/>
        <a:p>
          <a:endParaRPr lang="en-US"/>
        </a:p>
      </dgm:t>
    </dgm:pt>
    <dgm:pt modelId="{5C57765E-79F1-4A52-A152-944025922E83}" type="sibTrans" cxnId="{41A48FD3-A6BB-47DF-9ACD-D5F12B2383B4}">
      <dgm:prSet/>
      <dgm:spPr/>
      <dgm:t>
        <a:bodyPr/>
        <a:lstStyle/>
        <a:p>
          <a:endParaRPr lang="en-US"/>
        </a:p>
      </dgm:t>
    </dgm:pt>
    <dgm:pt modelId="{06258E93-65E8-4196-80F8-975339217683}">
      <dgm:prSet phldrT="[Text]"/>
      <dgm:spPr/>
      <dgm:t>
        <a:bodyPr/>
        <a:lstStyle/>
        <a:p>
          <a:r>
            <a:rPr lang="en-US" dirty="0"/>
            <a:t>Personal Services</a:t>
          </a:r>
        </a:p>
      </dgm:t>
    </dgm:pt>
    <dgm:pt modelId="{D63AE23F-AE16-4480-8388-E00D09C89506}" type="parTrans" cxnId="{08B08080-4BE3-418E-9B86-8D5819230B87}">
      <dgm:prSet/>
      <dgm:spPr/>
      <dgm:t>
        <a:bodyPr/>
        <a:lstStyle/>
        <a:p>
          <a:endParaRPr lang="en-US"/>
        </a:p>
      </dgm:t>
    </dgm:pt>
    <dgm:pt modelId="{1B98D615-5CAE-4E52-A641-81A608E89FB6}" type="sibTrans" cxnId="{08B08080-4BE3-418E-9B86-8D5819230B87}">
      <dgm:prSet/>
      <dgm:spPr/>
      <dgm:t>
        <a:bodyPr/>
        <a:lstStyle/>
        <a:p>
          <a:endParaRPr lang="en-US"/>
        </a:p>
      </dgm:t>
    </dgm:pt>
    <dgm:pt modelId="{D5601F54-7335-4528-B062-CBCED7CD6662}">
      <dgm:prSet phldrT="[Text]"/>
      <dgm:spPr/>
      <dgm:t>
        <a:bodyPr/>
        <a:lstStyle/>
        <a:p>
          <a:r>
            <a:rPr lang="en-US" dirty="0"/>
            <a:t>Operating</a:t>
          </a:r>
        </a:p>
      </dgm:t>
    </dgm:pt>
    <dgm:pt modelId="{A81A3B76-F0A3-4E9E-9AE4-8A5FC29B6199}" type="parTrans" cxnId="{DDB945B1-E9FD-4405-BD33-2EAEE66C30D1}">
      <dgm:prSet/>
      <dgm:spPr/>
      <dgm:t>
        <a:bodyPr/>
        <a:lstStyle/>
        <a:p>
          <a:endParaRPr lang="en-US"/>
        </a:p>
      </dgm:t>
    </dgm:pt>
    <dgm:pt modelId="{12ED2F11-DC4F-42A9-ACE3-B15B2AACFA98}" type="sibTrans" cxnId="{DDB945B1-E9FD-4405-BD33-2EAEE66C30D1}">
      <dgm:prSet/>
      <dgm:spPr/>
      <dgm:t>
        <a:bodyPr/>
        <a:lstStyle/>
        <a:p>
          <a:endParaRPr lang="en-US"/>
        </a:p>
      </dgm:t>
    </dgm:pt>
    <dgm:pt modelId="{84DB457E-9756-4804-97FD-9140EE62A46C}">
      <dgm:prSet phldrT="[Text]"/>
      <dgm:spPr/>
      <dgm:t>
        <a:bodyPr/>
        <a:lstStyle/>
        <a:p>
          <a:r>
            <a:rPr lang="en-US" dirty="0"/>
            <a:t>Equipment &amp; Assets</a:t>
          </a:r>
        </a:p>
      </dgm:t>
    </dgm:pt>
    <dgm:pt modelId="{FC50BD90-0AB9-4B5B-B84F-08079FE26FFD}" type="parTrans" cxnId="{B18271D7-9D71-4059-8CE1-D0C7E6931E9E}">
      <dgm:prSet/>
      <dgm:spPr/>
      <dgm:t>
        <a:bodyPr/>
        <a:lstStyle/>
        <a:p>
          <a:endParaRPr lang="en-US"/>
        </a:p>
      </dgm:t>
    </dgm:pt>
    <dgm:pt modelId="{1ABC35B6-8D5B-49D0-B0EE-5F15D1FA5579}" type="sibTrans" cxnId="{B18271D7-9D71-4059-8CE1-D0C7E6931E9E}">
      <dgm:prSet/>
      <dgm:spPr/>
      <dgm:t>
        <a:bodyPr/>
        <a:lstStyle/>
        <a:p>
          <a:endParaRPr lang="en-US"/>
        </a:p>
      </dgm:t>
    </dgm:pt>
    <dgm:pt modelId="{E977D689-DD91-4C30-9E3E-9669C390C2F1}" type="pres">
      <dgm:prSet presAssocID="{D68AA71E-E23C-4459-A377-830FFF22BCD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36A1D00-4C00-4008-8139-8627BF4BE402}" type="pres">
      <dgm:prSet presAssocID="{08C28835-9A94-4C4D-976F-F10A9DEB89A0}" presName="root" presStyleCnt="0">
        <dgm:presLayoutVars>
          <dgm:chMax/>
          <dgm:chPref val="4"/>
        </dgm:presLayoutVars>
      </dgm:prSet>
      <dgm:spPr/>
    </dgm:pt>
    <dgm:pt modelId="{60BA5625-2E90-4948-A8B0-DAE76FB2B0AC}" type="pres">
      <dgm:prSet presAssocID="{08C28835-9A94-4C4D-976F-F10A9DEB89A0}" presName="rootComposite" presStyleCnt="0">
        <dgm:presLayoutVars/>
      </dgm:prSet>
      <dgm:spPr/>
    </dgm:pt>
    <dgm:pt modelId="{75DC0659-D768-4968-B067-1CF18CD935A2}" type="pres">
      <dgm:prSet presAssocID="{08C28835-9A94-4C4D-976F-F10A9DEB89A0}" presName="rootText" presStyleLbl="node0" presStyleIdx="0" presStyleCnt="1" custLinFactNeighborX="68" custLinFactNeighborY="-7170">
        <dgm:presLayoutVars>
          <dgm:chMax/>
          <dgm:chPref val="4"/>
        </dgm:presLayoutVars>
      </dgm:prSet>
      <dgm:spPr/>
    </dgm:pt>
    <dgm:pt modelId="{C0489811-474E-4ABA-83FE-CDDD23747CB1}" type="pres">
      <dgm:prSet presAssocID="{08C28835-9A94-4C4D-976F-F10A9DEB89A0}" presName="childShape" presStyleCnt="0">
        <dgm:presLayoutVars>
          <dgm:chMax val="0"/>
          <dgm:chPref val="0"/>
        </dgm:presLayoutVars>
      </dgm:prSet>
      <dgm:spPr/>
    </dgm:pt>
    <dgm:pt modelId="{2D25FDF0-1643-42E1-BEE2-6BD540634B58}" type="pres">
      <dgm:prSet presAssocID="{06258E93-65E8-4196-80F8-975339217683}" presName="childComposite" presStyleCnt="0">
        <dgm:presLayoutVars>
          <dgm:chMax val="0"/>
          <dgm:chPref val="0"/>
        </dgm:presLayoutVars>
      </dgm:prSet>
      <dgm:spPr/>
    </dgm:pt>
    <dgm:pt modelId="{BB8EC40B-48E0-4D1F-A6CB-7CFF408852C6}" type="pres">
      <dgm:prSet presAssocID="{06258E93-65E8-4196-80F8-975339217683}" presName="Image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08E3879-606F-4908-9FE5-5ABE06262B90}" type="pres">
      <dgm:prSet presAssocID="{06258E93-65E8-4196-80F8-97533921768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A35C1245-22E5-4C2E-B67F-025EB1AB2E77}" type="pres">
      <dgm:prSet presAssocID="{D5601F54-7335-4528-B062-CBCED7CD6662}" presName="childComposite" presStyleCnt="0">
        <dgm:presLayoutVars>
          <dgm:chMax val="0"/>
          <dgm:chPref val="0"/>
        </dgm:presLayoutVars>
      </dgm:prSet>
      <dgm:spPr/>
    </dgm:pt>
    <dgm:pt modelId="{2130715C-006B-4350-91E8-C1D0238A1168}" type="pres">
      <dgm:prSet presAssocID="{D5601F54-7335-4528-B062-CBCED7CD6662}" presName="Image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5DEA4F0-5AFE-4EB0-BB64-57482B6B5C40}" type="pres">
      <dgm:prSet presAssocID="{D5601F54-7335-4528-B062-CBCED7CD6662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2B5156CD-7523-4FEE-9374-10EBD0C340FE}" type="pres">
      <dgm:prSet presAssocID="{84DB457E-9756-4804-97FD-9140EE62A46C}" presName="childComposite" presStyleCnt="0">
        <dgm:presLayoutVars>
          <dgm:chMax val="0"/>
          <dgm:chPref val="0"/>
        </dgm:presLayoutVars>
      </dgm:prSet>
      <dgm:spPr/>
    </dgm:pt>
    <dgm:pt modelId="{3F194531-AF29-4FB1-9189-4605DE4BF54E}" type="pres">
      <dgm:prSet presAssocID="{84DB457E-9756-4804-97FD-9140EE62A46C}" presName="Image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mer"/>
        </a:ext>
      </dgm:extLst>
    </dgm:pt>
    <dgm:pt modelId="{E189EB4C-4A0D-45E5-AE4F-7AC9E6F91796}" type="pres">
      <dgm:prSet presAssocID="{84DB457E-9756-4804-97FD-9140EE62A46C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C62E1A-05AF-4D9F-8272-F733DD6F8C8F}" type="presOf" srcId="{06258E93-65E8-4196-80F8-975339217683}" destId="{A08E3879-606F-4908-9FE5-5ABE06262B90}" srcOrd="0" destOrd="0" presId="urn:microsoft.com/office/officeart/2008/layout/PictureAccentList"/>
    <dgm:cxn modelId="{502D2626-9A3F-4D52-864F-0043A26E272A}" type="presOf" srcId="{D68AA71E-E23C-4459-A377-830FFF22BCD7}" destId="{E977D689-DD91-4C30-9E3E-9669C390C2F1}" srcOrd="0" destOrd="0" presId="urn:microsoft.com/office/officeart/2008/layout/PictureAccentList"/>
    <dgm:cxn modelId="{08B21F57-D147-4FBC-AC25-1F3B517427BE}" type="presOf" srcId="{D5601F54-7335-4528-B062-CBCED7CD6662}" destId="{F5DEA4F0-5AFE-4EB0-BB64-57482B6B5C40}" srcOrd="0" destOrd="0" presId="urn:microsoft.com/office/officeart/2008/layout/PictureAccentList"/>
    <dgm:cxn modelId="{08B08080-4BE3-418E-9B86-8D5819230B87}" srcId="{08C28835-9A94-4C4D-976F-F10A9DEB89A0}" destId="{06258E93-65E8-4196-80F8-975339217683}" srcOrd="0" destOrd="0" parTransId="{D63AE23F-AE16-4480-8388-E00D09C89506}" sibTransId="{1B98D615-5CAE-4E52-A641-81A608E89FB6}"/>
    <dgm:cxn modelId="{EDCDB5A7-9FB8-4D58-B3C4-54560C1CDA00}" type="presOf" srcId="{08C28835-9A94-4C4D-976F-F10A9DEB89A0}" destId="{75DC0659-D768-4968-B067-1CF18CD935A2}" srcOrd="0" destOrd="0" presId="urn:microsoft.com/office/officeart/2008/layout/PictureAccentList"/>
    <dgm:cxn modelId="{DDB945B1-E9FD-4405-BD33-2EAEE66C30D1}" srcId="{08C28835-9A94-4C4D-976F-F10A9DEB89A0}" destId="{D5601F54-7335-4528-B062-CBCED7CD6662}" srcOrd="1" destOrd="0" parTransId="{A81A3B76-F0A3-4E9E-9AE4-8A5FC29B6199}" sibTransId="{12ED2F11-DC4F-42A9-ACE3-B15B2AACFA98}"/>
    <dgm:cxn modelId="{118D74BB-AAFD-4634-AA16-6F11E8B3D316}" type="presOf" srcId="{84DB457E-9756-4804-97FD-9140EE62A46C}" destId="{E189EB4C-4A0D-45E5-AE4F-7AC9E6F91796}" srcOrd="0" destOrd="0" presId="urn:microsoft.com/office/officeart/2008/layout/PictureAccentList"/>
    <dgm:cxn modelId="{41A48FD3-A6BB-47DF-9ACD-D5F12B2383B4}" srcId="{D68AA71E-E23C-4459-A377-830FFF22BCD7}" destId="{08C28835-9A94-4C4D-976F-F10A9DEB89A0}" srcOrd="0" destOrd="0" parTransId="{EEC5CEB4-5CAD-431B-9F4C-440DE3B3D96C}" sibTransId="{5C57765E-79F1-4A52-A152-944025922E83}"/>
    <dgm:cxn modelId="{B18271D7-9D71-4059-8CE1-D0C7E6931E9E}" srcId="{08C28835-9A94-4C4D-976F-F10A9DEB89A0}" destId="{84DB457E-9756-4804-97FD-9140EE62A46C}" srcOrd="2" destOrd="0" parTransId="{FC50BD90-0AB9-4B5B-B84F-08079FE26FFD}" sibTransId="{1ABC35B6-8D5B-49D0-B0EE-5F15D1FA5579}"/>
    <dgm:cxn modelId="{640CDF93-A9E6-45E7-9C83-0BBA80F2BAA9}" type="presParOf" srcId="{E977D689-DD91-4C30-9E3E-9669C390C2F1}" destId="{236A1D00-4C00-4008-8139-8627BF4BE402}" srcOrd="0" destOrd="0" presId="urn:microsoft.com/office/officeart/2008/layout/PictureAccentList"/>
    <dgm:cxn modelId="{B5B14259-FC6C-477C-A552-3B64968605DF}" type="presParOf" srcId="{236A1D00-4C00-4008-8139-8627BF4BE402}" destId="{60BA5625-2E90-4948-A8B0-DAE76FB2B0AC}" srcOrd="0" destOrd="0" presId="urn:microsoft.com/office/officeart/2008/layout/PictureAccentList"/>
    <dgm:cxn modelId="{FF845520-1915-4B06-B436-7058423A1D44}" type="presParOf" srcId="{60BA5625-2E90-4948-A8B0-DAE76FB2B0AC}" destId="{75DC0659-D768-4968-B067-1CF18CD935A2}" srcOrd="0" destOrd="0" presId="urn:microsoft.com/office/officeart/2008/layout/PictureAccentList"/>
    <dgm:cxn modelId="{3B66C627-7AD7-47FA-B4BB-848E2436298A}" type="presParOf" srcId="{236A1D00-4C00-4008-8139-8627BF4BE402}" destId="{C0489811-474E-4ABA-83FE-CDDD23747CB1}" srcOrd="1" destOrd="0" presId="urn:microsoft.com/office/officeart/2008/layout/PictureAccentList"/>
    <dgm:cxn modelId="{F4F2F34A-4A84-4960-8225-2CA1601DDE2C}" type="presParOf" srcId="{C0489811-474E-4ABA-83FE-CDDD23747CB1}" destId="{2D25FDF0-1643-42E1-BEE2-6BD540634B58}" srcOrd="0" destOrd="0" presId="urn:microsoft.com/office/officeart/2008/layout/PictureAccentList"/>
    <dgm:cxn modelId="{0CC6840C-FCF2-4F0E-B8A6-20F64F9DBBA2}" type="presParOf" srcId="{2D25FDF0-1643-42E1-BEE2-6BD540634B58}" destId="{BB8EC40B-48E0-4D1F-A6CB-7CFF408852C6}" srcOrd="0" destOrd="0" presId="urn:microsoft.com/office/officeart/2008/layout/PictureAccentList"/>
    <dgm:cxn modelId="{0903C452-B2AC-419D-A32A-B7560085D83F}" type="presParOf" srcId="{2D25FDF0-1643-42E1-BEE2-6BD540634B58}" destId="{A08E3879-606F-4908-9FE5-5ABE06262B90}" srcOrd="1" destOrd="0" presId="urn:microsoft.com/office/officeart/2008/layout/PictureAccentList"/>
    <dgm:cxn modelId="{E993E7EC-8DB3-4489-B014-CE77F500FECE}" type="presParOf" srcId="{C0489811-474E-4ABA-83FE-CDDD23747CB1}" destId="{A35C1245-22E5-4C2E-B67F-025EB1AB2E77}" srcOrd="1" destOrd="0" presId="urn:microsoft.com/office/officeart/2008/layout/PictureAccentList"/>
    <dgm:cxn modelId="{674116B4-1D40-491A-8587-1F0DB44BAB43}" type="presParOf" srcId="{A35C1245-22E5-4C2E-B67F-025EB1AB2E77}" destId="{2130715C-006B-4350-91E8-C1D0238A1168}" srcOrd="0" destOrd="0" presId="urn:microsoft.com/office/officeart/2008/layout/PictureAccentList"/>
    <dgm:cxn modelId="{020B7764-CDB2-4372-A992-671D437039D4}" type="presParOf" srcId="{A35C1245-22E5-4C2E-B67F-025EB1AB2E77}" destId="{F5DEA4F0-5AFE-4EB0-BB64-57482B6B5C40}" srcOrd="1" destOrd="0" presId="urn:microsoft.com/office/officeart/2008/layout/PictureAccentList"/>
    <dgm:cxn modelId="{A8D00DC2-BB66-49C6-96C8-ADF9FE811698}" type="presParOf" srcId="{C0489811-474E-4ABA-83FE-CDDD23747CB1}" destId="{2B5156CD-7523-4FEE-9374-10EBD0C340FE}" srcOrd="2" destOrd="0" presId="urn:microsoft.com/office/officeart/2008/layout/PictureAccentList"/>
    <dgm:cxn modelId="{D8B812E8-A34D-4CD1-A0D4-DFFDEEF4F04D}" type="presParOf" srcId="{2B5156CD-7523-4FEE-9374-10EBD0C340FE}" destId="{3F194531-AF29-4FB1-9189-4605DE4BF54E}" srcOrd="0" destOrd="0" presId="urn:microsoft.com/office/officeart/2008/layout/PictureAccentList"/>
    <dgm:cxn modelId="{7AF54DD8-2314-4D92-A9B2-367B16C49DC4}" type="presParOf" srcId="{2B5156CD-7523-4FEE-9374-10EBD0C340FE}" destId="{E189EB4C-4A0D-45E5-AE4F-7AC9E6F9179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5ED1A2B-262E-4E75-B776-0962B40EE3B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03423-5C0C-4AE8-87DF-E51ECC612445}">
      <dgm:prSet phldrT="[Text]"/>
      <dgm:spPr/>
      <dgm:t>
        <a:bodyPr/>
        <a:lstStyle/>
        <a:p>
          <a:r>
            <a:rPr lang="en-US" dirty="0"/>
            <a:t>Forecast Modules</a:t>
          </a:r>
        </a:p>
      </dgm:t>
    </dgm:pt>
    <dgm:pt modelId="{A9E21060-6953-4090-808B-78816487FC9D}" type="parTrans" cxnId="{AB52CF35-7E7D-4E98-9956-628B4F4EDB42}">
      <dgm:prSet/>
      <dgm:spPr/>
      <dgm:t>
        <a:bodyPr/>
        <a:lstStyle/>
        <a:p>
          <a:endParaRPr lang="en-US"/>
        </a:p>
      </dgm:t>
    </dgm:pt>
    <dgm:pt modelId="{4B2552E6-61E0-4410-99AD-5F9C60F0741E}" type="sibTrans" cxnId="{AB52CF35-7E7D-4E98-9956-628B4F4EDB42}">
      <dgm:prSet/>
      <dgm:spPr/>
      <dgm:t>
        <a:bodyPr/>
        <a:lstStyle/>
        <a:p>
          <a:endParaRPr lang="en-US"/>
        </a:p>
      </dgm:t>
    </dgm:pt>
    <dgm:pt modelId="{B958A834-021A-4B23-B756-AD97ABD8899C}">
      <dgm:prSet phldrT="[Text]"/>
      <dgm:spPr/>
      <dgm:t>
        <a:bodyPr/>
        <a:lstStyle/>
        <a:p>
          <a:r>
            <a:rPr lang="en-US" dirty="0"/>
            <a:t>Modeling</a:t>
          </a:r>
        </a:p>
      </dgm:t>
    </dgm:pt>
    <dgm:pt modelId="{13904E21-6EF7-4703-91E3-3CD52CDAA529}" type="parTrans" cxnId="{93E8C4E3-A1B2-4F0F-9FA0-5484553D230F}">
      <dgm:prSet/>
      <dgm:spPr/>
      <dgm:t>
        <a:bodyPr/>
        <a:lstStyle/>
        <a:p>
          <a:endParaRPr lang="en-US"/>
        </a:p>
      </dgm:t>
    </dgm:pt>
    <dgm:pt modelId="{D8F5F77E-26EC-4A75-A5CA-F17966845180}" type="sibTrans" cxnId="{93E8C4E3-A1B2-4F0F-9FA0-5484553D230F}">
      <dgm:prSet/>
      <dgm:spPr/>
      <dgm:t>
        <a:bodyPr/>
        <a:lstStyle/>
        <a:p>
          <a:endParaRPr lang="en-US"/>
        </a:p>
      </dgm:t>
    </dgm:pt>
    <dgm:pt modelId="{D70B366D-D715-4F74-B0BD-51EF840FD0A7}">
      <dgm:prSet phldrT="[Text]"/>
      <dgm:spPr/>
      <dgm:t>
        <a:bodyPr/>
        <a:lstStyle/>
        <a:p>
          <a:r>
            <a:rPr lang="en-US" dirty="0"/>
            <a:t>Attach to Financial Data</a:t>
          </a:r>
        </a:p>
      </dgm:t>
    </dgm:pt>
    <dgm:pt modelId="{C9CCDC1E-6ACD-43FF-87DD-36FEF4526C2C}" type="parTrans" cxnId="{C24AD375-0741-4CAD-BF90-7399DE5CDF6C}">
      <dgm:prSet/>
      <dgm:spPr/>
      <dgm:t>
        <a:bodyPr/>
        <a:lstStyle/>
        <a:p>
          <a:endParaRPr lang="en-US"/>
        </a:p>
      </dgm:t>
    </dgm:pt>
    <dgm:pt modelId="{292B607D-54A4-4940-B67B-88669C9C0BF6}" type="sibTrans" cxnId="{C24AD375-0741-4CAD-BF90-7399DE5CDF6C}">
      <dgm:prSet/>
      <dgm:spPr/>
      <dgm:t>
        <a:bodyPr/>
        <a:lstStyle/>
        <a:p>
          <a:endParaRPr lang="en-US"/>
        </a:p>
      </dgm:t>
    </dgm:pt>
    <dgm:pt modelId="{00ABF31E-6942-4685-A05B-8BC7B2665F32}" type="pres">
      <dgm:prSet presAssocID="{C5ED1A2B-262E-4E75-B776-0962B40EE3BB}" presName="Name0" presStyleCnt="0">
        <dgm:presLayoutVars>
          <dgm:dir/>
          <dgm:resizeHandles val="exact"/>
        </dgm:presLayoutVars>
      </dgm:prSet>
      <dgm:spPr/>
    </dgm:pt>
    <dgm:pt modelId="{D22CBD9A-33AF-463E-A5F3-5EB3118DF0EE}" type="pres">
      <dgm:prSet presAssocID="{1D103423-5C0C-4AE8-87DF-E51ECC612445}" presName="composite" presStyleCnt="0"/>
      <dgm:spPr/>
    </dgm:pt>
    <dgm:pt modelId="{FAA0F5B9-E338-4610-B7CA-C628A3DB7CDC}" type="pres">
      <dgm:prSet presAssocID="{1D103423-5C0C-4AE8-87DF-E51ECC612445}" presName="rect1" presStyleLbl="trAlignAcc1" presStyleIdx="0" presStyleCnt="3">
        <dgm:presLayoutVars>
          <dgm:bulletEnabled val="1"/>
        </dgm:presLayoutVars>
      </dgm:prSet>
      <dgm:spPr/>
    </dgm:pt>
    <dgm:pt modelId="{A0B38A77-95BF-41DE-BEF2-51B6AB28FF1E}" type="pres">
      <dgm:prSet presAssocID="{1D103423-5C0C-4AE8-87DF-E51ECC612445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4F2076C-3DE7-4E8F-A602-CDFBAF15712A}" type="pres">
      <dgm:prSet presAssocID="{4B2552E6-61E0-4410-99AD-5F9C60F0741E}" presName="sibTrans" presStyleCnt="0"/>
      <dgm:spPr/>
    </dgm:pt>
    <dgm:pt modelId="{B49B7118-24D3-45E5-91A2-7299DA962A34}" type="pres">
      <dgm:prSet presAssocID="{B958A834-021A-4B23-B756-AD97ABD8899C}" presName="composite" presStyleCnt="0"/>
      <dgm:spPr/>
    </dgm:pt>
    <dgm:pt modelId="{7C11014A-4B07-4D1B-948F-EFE5B340FC5C}" type="pres">
      <dgm:prSet presAssocID="{B958A834-021A-4B23-B756-AD97ABD8899C}" presName="rect1" presStyleLbl="trAlignAcc1" presStyleIdx="1" presStyleCnt="3">
        <dgm:presLayoutVars>
          <dgm:bulletEnabled val="1"/>
        </dgm:presLayoutVars>
      </dgm:prSet>
      <dgm:spPr/>
    </dgm:pt>
    <dgm:pt modelId="{5EC1974E-B1D0-43A8-8018-F79BCFFCFB68}" type="pres">
      <dgm:prSet presAssocID="{B958A834-021A-4B23-B756-AD97ABD8899C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015B21B-382D-4CCA-B0E3-F4AA9FF02ADE}" type="pres">
      <dgm:prSet presAssocID="{D8F5F77E-26EC-4A75-A5CA-F17966845180}" presName="sibTrans" presStyleCnt="0"/>
      <dgm:spPr/>
    </dgm:pt>
    <dgm:pt modelId="{1F2145F4-F97F-4937-A9F3-79A3C11984E8}" type="pres">
      <dgm:prSet presAssocID="{D70B366D-D715-4F74-B0BD-51EF840FD0A7}" presName="composite" presStyleCnt="0"/>
      <dgm:spPr/>
    </dgm:pt>
    <dgm:pt modelId="{B7A96BF6-B7BC-4320-9047-2E6D0FD38665}" type="pres">
      <dgm:prSet presAssocID="{D70B366D-D715-4F74-B0BD-51EF840FD0A7}" presName="rect1" presStyleLbl="trAlignAcc1" presStyleIdx="2" presStyleCnt="3">
        <dgm:presLayoutVars>
          <dgm:bulletEnabled val="1"/>
        </dgm:presLayoutVars>
      </dgm:prSet>
      <dgm:spPr/>
    </dgm:pt>
    <dgm:pt modelId="{F0BBD88D-F31E-45F0-A58D-1E18EE355555}" type="pres">
      <dgm:prSet presAssocID="{D70B366D-D715-4F74-B0BD-51EF840FD0A7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</dgm:ptLst>
  <dgm:cxnLst>
    <dgm:cxn modelId="{65F1142C-0B0B-4ACF-9151-39F80464162F}" type="presOf" srcId="{D70B366D-D715-4F74-B0BD-51EF840FD0A7}" destId="{B7A96BF6-B7BC-4320-9047-2E6D0FD38665}" srcOrd="0" destOrd="0" presId="urn:microsoft.com/office/officeart/2008/layout/PictureStrips"/>
    <dgm:cxn modelId="{7303B62C-9F13-431C-B200-79F158B09EF8}" type="presOf" srcId="{1D103423-5C0C-4AE8-87DF-E51ECC612445}" destId="{FAA0F5B9-E338-4610-B7CA-C628A3DB7CDC}" srcOrd="0" destOrd="0" presId="urn:microsoft.com/office/officeart/2008/layout/PictureStrips"/>
    <dgm:cxn modelId="{AB52CF35-7E7D-4E98-9956-628B4F4EDB42}" srcId="{C5ED1A2B-262E-4E75-B776-0962B40EE3BB}" destId="{1D103423-5C0C-4AE8-87DF-E51ECC612445}" srcOrd="0" destOrd="0" parTransId="{A9E21060-6953-4090-808B-78816487FC9D}" sibTransId="{4B2552E6-61E0-4410-99AD-5F9C60F0741E}"/>
    <dgm:cxn modelId="{5FE4954C-5D91-4C85-A06A-4F4FEB7AA9A4}" type="presOf" srcId="{B958A834-021A-4B23-B756-AD97ABD8899C}" destId="{7C11014A-4B07-4D1B-948F-EFE5B340FC5C}" srcOrd="0" destOrd="0" presId="urn:microsoft.com/office/officeart/2008/layout/PictureStrips"/>
    <dgm:cxn modelId="{C24AD375-0741-4CAD-BF90-7399DE5CDF6C}" srcId="{C5ED1A2B-262E-4E75-B776-0962B40EE3BB}" destId="{D70B366D-D715-4F74-B0BD-51EF840FD0A7}" srcOrd="2" destOrd="0" parTransId="{C9CCDC1E-6ACD-43FF-87DD-36FEF4526C2C}" sibTransId="{292B607D-54A4-4940-B67B-88669C9C0BF6}"/>
    <dgm:cxn modelId="{2042E98C-6B2B-45FD-B55D-FF9C25848C2C}" type="presOf" srcId="{C5ED1A2B-262E-4E75-B776-0962B40EE3BB}" destId="{00ABF31E-6942-4685-A05B-8BC7B2665F32}" srcOrd="0" destOrd="0" presId="urn:microsoft.com/office/officeart/2008/layout/PictureStrips"/>
    <dgm:cxn modelId="{93E8C4E3-A1B2-4F0F-9FA0-5484553D230F}" srcId="{C5ED1A2B-262E-4E75-B776-0962B40EE3BB}" destId="{B958A834-021A-4B23-B756-AD97ABD8899C}" srcOrd="1" destOrd="0" parTransId="{13904E21-6EF7-4703-91E3-3CD52CDAA529}" sibTransId="{D8F5F77E-26EC-4A75-A5CA-F17966845180}"/>
    <dgm:cxn modelId="{A8631D87-D428-4183-B803-C1108EE721F7}" type="presParOf" srcId="{00ABF31E-6942-4685-A05B-8BC7B2665F32}" destId="{D22CBD9A-33AF-463E-A5F3-5EB3118DF0EE}" srcOrd="0" destOrd="0" presId="urn:microsoft.com/office/officeart/2008/layout/PictureStrips"/>
    <dgm:cxn modelId="{1D962EC7-0040-4D46-BAAA-D5569663FCE9}" type="presParOf" srcId="{D22CBD9A-33AF-463E-A5F3-5EB3118DF0EE}" destId="{FAA0F5B9-E338-4610-B7CA-C628A3DB7CDC}" srcOrd="0" destOrd="0" presId="urn:microsoft.com/office/officeart/2008/layout/PictureStrips"/>
    <dgm:cxn modelId="{D939283D-FCAE-4649-A349-41AFB7334A8F}" type="presParOf" srcId="{D22CBD9A-33AF-463E-A5F3-5EB3118DF0EE}" destId="{A0B38A77-95BF-41DE-BEF2-51B6AB28FF1E}" srcOrd="1" destOrd="0" presId="urn:microsoft.com/office/officeart/2008/layout/PictureStrips"/>
    <dgm:cxn modelId="{D6894F3A-C7AF-458C-9002-85BA1528F4D8}" type="presParOf" srcId="{00ABF31E-6942-4685-A05B-8BC7B2665F32}" destId="{C4F2076C-3DE7-4E8F-A602-CDFBAF15712A}" srcOrd="1" destOrd="0" presId="urn:microsoft.com/office/officeart/2008/layout/PictureStrips"/>
    <dgm:cxn modelId="{7F6491B7-65A6-4B41-897D-549FEDEE10F8}" type="presParOf" srcId="{00ABF31E-6942-4685-A05B-8BC7B2665F32}" destId="{B49B7118-24D3-45E5-91A2-7299DA962A34}" srcOrd="2" destOrd="0" presId="urn:microsoft.com/office/officeart/2008/layout/PictureStrips"/>
    <dgm:cxn modelId="{1ADFBA9C-28E9-453E-9197-33D04C4DDAE2}" type="presParOf" srcId="{B49B7118-24D3-45E5-91A2-7299DA962A34}" destId="{7C11014A-4B07-4D1B-948F-EFE5B340FC5C}" srcOrd="0" destOrd="0" presId="urn:microsoft.com/office/officeart/2008/layout/PictureStrips"/>
    <dgm:cxn modelId="{0679C83E-054A-4D0B-87DF-4F2E34AE6868}" type="presParOf" srcId="{B49B7118-24D3-45E5-91A2-7299DA962A34}" destId="{5EC1974E-B1D0-43A8-8018-F79BCFFCFB68}" srcOrd="1" destOrd="0" presId="urn:microsoft.com/office/officeart/2008/layout/PictureStrips"/>
    <dgm:cxn modelId="{B9FB94EC-84E6-40BF-AF9E-2868C8C4B117}" type="presParOf" srcId="{00ABF31E-6942-4685-A05B-8BC7B2665F32}" destId="{E015B21B-382D-4CCA-B0E3-F4AA9FF02ADE}" srcOrd="3" destOrd="0" presId="urn:microsoft.com/office/officeart/2008/layout/PictureStrips"/>
    <dgm:cxn modelId="{865150AF-4D25-4AAE-B27C-47597B00D22A}" type="presParOf" srcId="{00ABF31E-6942-4685-A05B-8BC7B2665F32}" destId="{1F2145F4-F97F-4937-A9F3-79A3C11984E8}" srcOrd="4" destOrd="0" presId="urn:microsoft.com/office/officeart/2008/layout/PictureStrips"/>
    <dgm:cxn modelId="{98CD82D6-11F1-43D8-BFFF-FE70F6407D2C}" type="presParOf" srcId="{1F2145F4-F97F-4937-A9F3-79A3C11984E8}" destId="{B7A96BF6-B7BC-4320-9047-2E6D0FD38665}" srcOrd="0" destOrd="0" presId="urn:microsoft.com/office/officeart/2008/layout/PictureStrips"/>
    <dgm:cxn modelId="{D86EDC8C-0046-4BCD-8F90-C9E27EEF69E3}" type="presParOf" srcId="{1F2145F4-F97F-4937-A9F3-79A3C11984E8}" destId="{F0BBD88D-F31E-45F0-A58D-1E18EE3555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43D19CA-4281-480D-A4EC-073B3B8E2CB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08C2EC-D5F7-4606-8473-1434BF515C13}">
      <dgm:prSet phldrT="[Text]"/>
      <dgm:spPr/>
      <dgm:t>
        <a:bodyPr/>
        <a:lstStyle/>
        <a:p>
          <a:r>
            <a:rPr lang="en-US"/>
            <a:t>Accounting data from SABHRS </a:t>
          </a:r>
        </a:p>
      </dgm:t>
    </dgm:pt>
    <dgm:pt modelId="{3ECDE6F9-39F5-4D45-B899-F7DEDD529ECA}" type="parTrans" cxnId="{4A5B74B5-5B48-427C-B21F-7AEA0C47A21A}">
      <dgm:prSet/>
      <dgm:spPr/>
      <dgm:t>
        <a:bodyPr/>
        <a:lstStyle/>
        <a:p>
          <a:endParaRPr lang="en-US"/>
        </a:p>
      </dgm:t>
    </dgm:pt>
    <dgm:pt modelId="{9D414E47-2489-4B7D-8F7D-7ABD45A0EDDF}" type="sibTrans" cxnId="{4A5B74B5-5B48-427C-B21F-7AEA0C47A21A}">
      <dgm:prSet/>
      <dgm:spPr/>
      <dgm:t>
        <a:bodyPr/>
        <a:lstStyle/>
        <a:p>
          <a:endParaRPr lang="en-US"/>
        </a:p>
      </dgm:t>
    </dgm:pt>
    <dgm:pt modelId="{FEA488DB-7D41-437C-845C-9F2BA833D6A9}">
      <dgm:prSet phldrT="[Text]"/>
      <dgm:spPr/>
      <dgm:t>
        <a:bodyPr/>
        <a:lstStyle/>
        <a:p>
          <a:r>
            <a:rPr lang="en-US" dirty="0"/>
            <a:t>Nightly </a:t>
          </a:r>
        </a:p>
      </dgm:t>
    </dgm:pt>
    <dgm:pt modelId="{1E64A988-E2B3-46BF-B7AA-6F22B5A41CF4}" type="parTrans" cxnId="{A440A409-FA62-4907-855D-C95E44DB002A}">
      <dgm:prSet/>
      <dgm:spPr/>
      <dgm:t>
        <a:bodyPr/>
        <a:lstStyle/>
        <a:p>
          <a:endParaRPr lang="en-US"/>
        </a:p>
      </dgm:t>
    </dgm:pt>
    <dgm:pt modelId="{15F525E6-EEBE-4F4D-B17F-0926BFEC085D}" type="sibTrans" cxnId="{A440A409-FA62-4907-855D-C95E44DB002A}">
      <dgm:prSet/>
      <dgm:spPr/>
      <dgm:t>
        <a:bodyPr/>
        <a:lstStyle/>
        <a:p>
          <a:endParaRPr lang="en-US"/>
        </a:p>
      </dgm:t>
    </dgm:pt>
    <dgm:pt modelId="{A76365CB-8FAF-41C9-8C42-8B3B10B063E6}">
      <dgm:prSet phldrT="[Text]"/>
      <dgm:spPr/>
      <dgm:t>
        <a:bodyPr/>
        <a:lstStyle/>
        <a:p>
          <a:r>
            <a:rPr lang="en-US"/>
            <a:t>IHS Markit economic forecasting data </a:t>
          </a:r>
        </a:p>
      </dgm:t>
    </dgm:pt>
    <dgm:pt modelId="{994A39AC-C5F2-4F04-A5C3-3738E12950B7}" type="parTrans" cxnId="{C0A0CEA0-0227-4D84-A3CF-BB37C2A28E6C}">
      <dgm:prSet/>
      <dgm:spPr/>
      <dgm:t>
        <a:bodyPr/>
        <a:lstStyle/>
        <a:p>
          <a:endParaRPr lang="en-US"/>
        </a:p>
      </dgm:t>
    </dgm:pt>
    <dgm:pt modelId="{1438D7F9-7038-40D3-9E23-F18BA2D0E347}" type="sibTrans" cxnId="{C0A0CEA0-0227-4D84-A3CF-BB37C2A28E6C}">
      <dgm:prSet/>
      <dgm:spPr/>
      <dgm:t>
        <a:bodyPr/>
        <a:lstStyle/>
        <a:p>
          <a:endParaRPr lang="en-US"/>
        </a:p>
      </dgm:t>
    </dgm:pt>
    <dgm:pt modelId="{3A550399-5C30-429A-A03E-C7F6B1F4BDC0}">
      <dgm:prSet phldrT="[Text]"/>
      <dgm:spPr/>
      <dgm:t>
        <a:bodyPr/>
        <a:lstStyle/>
        <a:p>
          <a:r>
            <a:rPr lang="en-US" dirty="0"/>
            <a:t>Monthly </a:t>
          </a:r>
        </a:p>
      </dgm:t>
    </dgm:pt>
    <dgm:pt modelId="{93EFD3F7-7C5D-406F-B7BB-83E73E37EBF8}" type="parTrans" cxnId="{B6BC2E9B-B836-41E2-8B6D-F7223E0C5086}">
      <dgm:prSet/>
      <dgm:spPr/>
      <dgm:t>
        <a:bodyPr/>
        <a:lstStyle/>
        <a:p>
          <a:endParaRPr lang="en-US"/>
        </a:p>
      </dgm:t>
    </dgm:pt>
    <dgm:pt modelId="{768C1683-77B1-46C1-9987-E250DF481595}" type="sibTrans" cxnId="{B6BC2E9B-B836-41E2-8B6D-F7223E0C5086}">
      <dgm:prSet/>
      <dgm:spPr/>
      <dgm:t>
        <a:bodyPr/>
        <a:lstStyle/>
        <a:p>
          <a:endParaRPr lang="en-US"/>
        </a:p>
      </dgm:t>
    </dgm:pt>
    <dgm:pt modelId="{F01D62AA-EBBE-4C73-ACBA-1E87174C2602}">
      <dgm:prSet phldrT="[Text]"/>
      <dgm:spPr/>
      <dgm:t>
        <a:bodyPr/>
        <a:lstStyle/>
        <a:p>
          <a:r>
            <a:rPr lang="en-US"/>
            <a:t>Department of Revenue Property Tax Data </a:t>
          </a:r>
        </a:p>
      </dgm:t>
    </dgm:pt>
    <dgm:pt modelId="{6DE173DE-F17C-49C9-9447-0948758A4A04}" type="parTrans" cxnId="{396E353E-C916-4DCF-BA8C-7D77B79A4C55}">
      <dgm:prSet/>
      <dgm:spPr/>
      <dgm:t>
        <a:bodyPr/>
        <a:lstStyle/>
        <a:p>
          <a:endParaRPr lang="en-US"/>
        </a:p>
      </dgm:t>
    </dgm:pt>
    <dgm:pt modelId="{85A43A1B-CE62-427D-833F-742E24012AD6}" type="sibTrans" cxnId="{396E353E-C916-4DCF-BA8C-7D77B79A4C55}">
      <dgm:prSet/>
      <dgm:spPr/>
      <dgm:t>
        <a:bodyPr/>
        <a:lstStyle/>
        <a:p>
          <a:endParaRPr lang="en-US"/>
        </a:p>
      </dgm:t>
    </dgm:pt>
    <dgm:pt modelId="{9D7470A4-42F2-4D8B-96F6-8BA5EB56CC49}">
      <dgm:prSet phldrT="[Text]"/>
      <dgm:spPr/>
      <dgm:t>
        <a:bodyPr/>
        <a:lstStyle/>
        <a:p>
          <a:r>
            <a:rPr lang="en-US" dirty="0"/>
            <a:t>REMI population forecasts by county</a:t>
          </a:r>
        </a:p>
      </dgm:t>
    </dgm:pt>
    <dgm:pt modelId="{52F3A068-9D4D-4CC8-9DD4-43E8E73B71F7}" type="parTrans" cxnId="{30CCAC38-69F7-4C6E-99B4-028003E35688}">
      <dgm:prSet/>
      <dgm:spPr/>
      <dgm:t>
        <a:bodyPr/>
        <a:lstStyle/>
        <a:p>
          <a:endParaRPr lang="en-US"/>
        </a:p>
      </dgm:t>
    </dgm:pt>
    <dgm:pt modelId="{7E13E809-EAE6-46C8-910F-92D8C759EA45}" type="sibTrans" cxnId="{30CCAC38-69F7-4C6E-99B4-028003E35688}">
      <dgm:prSet/>
      <dgm:spPr/>
      <dgm:t>
        <a:bodyPr/>
        <a:lstStyle/>
        <a:p>
          <a:endParaRPr lang="en-US"/>
        </a:p>
      </dgm:t>
    </dgm:pt>
    <dgm:pt modelId="{E1974920-FC16-4763-8879-B58F2BCD4524}">
      <dgm:prSet phldrT="[Text]"/>
      <dgm:spPr/>
      <dgm:t>
        <a:bodyPr/>
        <a:lstStyle/>
        <a:p>
          <a:r>
            <a:rPr lang="en-US" dirty="0"/>
            <a:t>Annually</a:t>
          </a:r>
        </a:p>
      </dgm:t>
    </dgm:pt>
    <dgm:pt modelId="{4D65E435-5C9C-441F-8DAD-FD8C9B60147E}" type="parTrans" cxnId="{F3FA92F5-06F0-40A1-B59D-FF75482DB296}">
      <dgm:prSet/>
      <dgm:spPr/>
      <dgm:t>
        <a:bodyPr/>
        <a:lstStyle/>
        <a:p>
          <a:endParaRPr lang="en-US"/>
        </a:p>
      </dgm:t>
    </dgm:pt>
    <dgm:pt modelId="{6B4701D0-19B4-4754-9FA1-8FDB47216190}" type="sibTrans" cxnId="{F3FA92F5-06F0-40A1-B59D-FF75482DB296}">
      <dgm:prSet/>
      <dgm:spPr/>
      <dgm:t>
        <a:bodyPr/>
        <a:lstStyle/>
        <a:p>
          <a:endParaRPr lang="en-US"/>
        </a:p>
      </dgm:t>
    </dgm:pt>
    <dgm:pt modelId="{D962325C-9358-4A6C-8C00-38A291CEBDC1}">
      <dgm:prSet phldrT="[Text]"/>
      <dgm:spPr/>
      <dgm:t>
        <a:bodyPr/>
        <a:lstStyle/>
        <a:p>
          <a:r>
            <a:rPr lang="en-US" dirty="0"/>
            <a:t>Biannually</a:t>
          </a:r>
        </a:p>
      </dgm:t>
    </dgm:pt>
    <dgm:pt modelId="{5DB45917-A979-4372-AA4B-B64767BD6C75}" type="parTrans" cxnId="{BCF628F1-E1F1-4EE0-B440-617DF876B24D}">
      <dgm:prSet/>
      <dgm:spPr/>
      <dgm:t>
        <a:bodyPr/>
        <a:lstStyle/>
        <a:p>
          <a:endParaRPr lang="en-US"/>
        </a:p>
      </dgm:t>
    </dgm:pt>
    <dgm:pt modelId="{ADABFEEA-C99A-45D2-A926-6DE0DB73102E}" type="sibTrans" cxnId="{BCF628F1-E1F1-4EE0-B440-617DF876B24D}">
      <dgm:prSet/>
      <dgm:spPr/>
      <dgm:t>
        <a:bodyPr/>
        <a:lstStyle/>
        <a:p>
          <a:endParaRPr lang="en-US"/>
        </a:p>
      </dgm:t>
    </dgm:pt>
    <dgm:pt modelId="{F6F00AF4-1EBE-4267-9AA3-92206703E55C}" type="pres">
      <dgm:prSet presAssocID="{643D19CA-4281-480D-A4EC-073B3B8E2CBB}" presName="linear" presStyleCnt="0">
        <dgm:presLayoutVars>
          <dgm:dir/>
          <dgm:animLvl val="lvl"/>
          <dgm:resizeHandles val="exact"/>
        </dgm:presLayoutVars>
      </dgm:prSet>
      <dgm:spPr/>
    </dgm:pt>
    <dgm:pt modelId="{ABB97311-0520-42C6-99A8-ECD85F563C41}" type="pres">
      <dgm:prSet presAssocID="{4E08C2EC-D5F7-4606-8473-1434BF515C13}" presName="parentLin" presStyleCnt="0"/>
      <dgm:spPr/>
    </dgm:pt>
    <dgm:pt modelId="{1C6A119C-9DFA-4B94-9222-781D82834360}" type="pres">
      <dgm:prSet presAssocID="{4E08C2EC-D5F7-4606-8473-1434BF515C13}" presName="parentLeftMargin" presStyleLbl="node1" presStyleIdx="0" presStyleCnt="4"/>
      <dgm:spPr/>
    </dgm:pt>
    <dgm:pt modelId="{0707A2E5-E03D-4D6B-84A4-4F467771680D}" type="pres">
      <dgm:prSet presAssocID="{4E08C2EC-D5F7-4606-8473-1434BF515C1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A253E9-979D-4576-AE99-367EC4F47FC7}" type="pres">
      <dgm:prSet presAssocID="{4E08C2EC-D5F7-4606-8473-1434BF515C13}" presName="negativeSpace" presStyleCnt="0"/>
      <dgm:spPr/>
    </dgm:pt>
    <dgm:pt modelId="{56D44462-44B1-4371-913C-1E83B319B405}" type="pres">
      <dgm:prSet presAssocID="{4E08C2EC-D5F7-4606-8473-1434BF515C13}" presName="childText" presStyleLbl="conFgAcc1" presStyleIdx="0" presStyleCnt="4">
        <dgm:presLayoutVars>
          <dgm:bulletEnabled val="1"/>
        </dgm:presLayoutVars>
      </dgm:prSet>
      <dgm:spPr/>
    </dgm:pt>
    <dgm:pt modelId="{DEDE139F-BCFC-4108-B616-00A62F2ACAD9}" type="pres">
      <dgm:prSet presAssocID="{9D414E47-2489-4B7D-8F7D-7ABD45A0EDDF}" presName="spaceBetweenRectangles" presStyleCnt="0"/>
      <dgm:spPr/>
    </dgm:pt>
    <dgm:pt modelId="{7E441F78-7BBC-416C-AB8D-6DA8547A8436}" type="pres">
      <dgm:prSet presAssocID="{A76365CB-8FAF-41C9-8C42-8B3B10B063E6}" presName="parentLin" presStyleCnt="0"/>
      <dgm:spPr/>
    </dgm:pt>
    <dgm:pt modelId="{6BD7D6DA-45A9-40A9-93AB-B1F279EA8BBC}" type="pres">
      <dgm:prSet presAssocID="{A76365CB-8FAF-41C9-8C42-8B3B10B063E6}" presName="parentLeftMargin" presStyleLbl="node1" presStyleIdx="0" presStyleCnt="4"/>
      <dgm:spPr/>
    </dgm:pt>
    <dgm:pt modelId="{9ADCDC3B-4E10-4022-B10C-03DC87384230}" type="pres">
      <dgm:prSet presAssocID="{A76365CB-8FAF-41C9-8C42-8B3B10B063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8DB934-D477-413F-BA70-54BB75087D3E}" type="pres">
      <dgm:prSet presAssocID="{A76365CB-8FAF-41C9-8C42-8B3B10B063E6}" presName="negativeSpace" presStyleCnt="0"/>
      <dgm:spPr/>
    </dgm:pt>
    <dgm:pt modelId="{58801958-3582-4D17-B0F2-FA7ECCDCFFAB}" type="pres">
      <dgm:prSet presAssocID="{A76365CB-8FAF-41C9-8C42-8B3B10B063E6}" presName="childText" presStyleLbl="conFgAcc1" presStyleIdx="1" presStyleCnt="4">
        <dgm:presLayoutVars>
          <dgm:bulletEnabled val="1"/>
        </dgm:presLayoutVars>
      </dgm:prSet>
      <dgm:spPr/>
    </dgm:pt>
    <dgm:pt modelId="{A929A582-0095-4AE9-8405-EC4821E0E147}" type="pres">
      <dgm:prSet presAssocID="{1438D7F9-7038-40D3-9E23-F18BA2D0E347}" presName="spaceBetweenRectangles" presStyleCnt="0"/>
      <dgm:spPr/>
    </dgm:pt>
    <dgm:pt modelId="{0E3C6460-0DF6-4F92-931D-F08FA2F9F519}" type="pres">
      <dgm:prSet presAssocID="{F01D62AA-EBBE-4C73-ACBA-1E87174C2602}" presName="parentLin" presStyleCnt="0"/>
      <dgm:spPr/>
    </dgm:pt>
    <dgm:pt modelId="{C6176AB2-CA5A-4A22-885D-47907118E973}" type="pres">
      <dgm:prSet presAssocID="{F01D62AA-EBBE-4C73-ACBA-1E87174C2602}" presName="parentLeftMargin" presStyleLbl="node1" presStyleIdx="1" presStyleCnt="4"/>
      <dgm:spPr/>
    </dgm:pt>
    <dgm:pt modelId="{A238E63F-D4CA-4EC1-BDBC-DCE660DDE473}" type="pres">
      <dgm:prSet presAssocID="{F01D62AA-EBBE-4C73-ACBA-1E87174C26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1E9510-54BA-40BA-B26A-447A6245E599}" type="pres">
      <dgm:prSet presAssocID="{F01D62AA-EBBE-4C73-ACBA-1E87174C2602}" presName="negativeSpace" presStyleCnt="0"/>
      <dgm:spPr/>
    </dgm:pt>
    <dgm:pt modelId="{51E3CF00-4D7F-4CB8-BC27-0E4C6D81C594}" type="pres">
      <dgm:prSet presAssocID="{F01D62AA-EBBE-4C73-ACBA-1E87174C2602}" presName="childText" presStyleLbl="conFgAcc1" presStyleIdx="2" presStyleCnt="4">
        <dgm:presLayoutVars>
          <dgm:bulletEnabled val="1"/>
        </dgm:presLayoutVars>
      </dgm:prSet>
      <dgm:spPr/>
    </dgm:pt>
    <dgm:pt modelId="{1AE5AA3B-055E-4B6B-8BB2-AEA71D794D36}" type="pres">
      <dgm:prSet presAssocID="{85A43A1B-CE62-427D-833F-742E24012AD6}" presName="spaceBetweenRectangles" presStyleCnt="0"/>
      <dgm:spPr/>
    </dgm:pt>
    <dgm:pt modelId="{3491B352-8807-4A1D-92F5-D41A30204DDA}" type="pres">
      <dgm:prSet presAssocID="{9D7470A4-42F2-4D8B-96F6-8BA5EB56CC49}" presName="parentLin" presStyleCnt="0"/>
      <dgm:spPr/>
    </dgm:pt>
    <dgm:pt modelId="{4170425E-5E9F-484C-A7B8-F85110993079}" type="pres">
      <dgm:prSet presAssocID="{9D7470A4-42F2-4D8B-96F6-8BA5EB56CC49}" presName="parentLeftMargin" presStyleLbl="node1" presStyleIdx="2" presStyleCnt="4"/>
      <dgm:spPr/>
    </dgm:pt>
    <dgm:pt modelId="{B837E3D6-2C4D-4D61-A068-F2806DFE58D7}" type="pres">
      <dgm:prSet presAssocID="{9D7470A4-42F2-4D8B-96F6-8BA5EB56CC4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194AAB7-1043-4077-8B7F-C9477884F045}" type="pres">
      <dgm:prSet presAssocID="{9D7470A4-42F2-4D8B-96F6-8BA5EB56CC49}" presName="negativeSpace" presStyleCnt="0"/>
      <dgm:spPr/>
    </dgm:pt>
    <dgm:pt modelId="{4B0534DF-6C0C-418B-B05A-DB81BB67C171}" type="pres">
      <dgm:prSet presAssocID="{9D7470A4-42F2-4D8B-96F6-8BA5EB56CC49}" presName="childText" presStyleLbl="conFgAcc1" presStyleIdx="3" presStyleCnt="4" custLinFactNeighborX="204" custLinFactNeighborY="19482">
        <dgm:presLayoutVars>
          <dgm:bulletEnabled val="1"/>
        </dgm:presLayoutVars>
      </dgm:prSet>
      <dgm:spPr/>
    </dgm:pt>
  </dgm:ptLst>
  <dgm:cxnLst>
    <dgm:cxn modelId="{A440A409-FA62-4907-855D-C95E44DB002A}" srcId="{4E08C2EC-D5F7-4606-8473-1434BF515C13}" destId="{FEA488DB-7D41-437C-845C-9F2BA833D6A9}" srcOrd="0" destOrd="0" parTransId="{1E64A988-E2B3-46BF-B7AA-6F22B5A41CF4}" sibTransId="{15F525E6-EEBE-4F4D-B17F-0926BFEC085D}"/>
    <dgm:cxn modelId="{5492780E-6B1E-41F7-8F3B-E759EC602C5A}" type="presOf" srcId="{F01D62AA-EBBE-4C73-ACBA-1E87174C2602}" destId="{A238E63F-D4CA-4EC1-BDBC-DCE660DDE473}" srcOrd="1" destOrd="0" presId="urn:microsoft.com/office/officeart/2005/8/layout/list1"/>
    <dgm:cxn modelId="{30CCAC38-69F7-4C6E-99B4-028003E35688}" srcId="{643D19CA-4281-480D-A4EC-073B3B8E2CBB}" destId="{9D7470A4-42F2-4D8B-96F6-8BA5EB56CC49}" srcOrd="3" destOrd="0" parTransId="{52F3A068-9D4D-4CC8-9DD4-43E8E73B71F7}" sibTransId="{7E13E809-EAE6-46C8-910F-92D8C759EA45}"/>
    <dgm:cxn modelId="{396E353E-C916-4DCF-BA8C-7D77B79A4C55}" srcId="{643D19CA-4281-480D-A4EC-073B3B8E2CBB}" destId="{F01D62AA-EBBE-4C73-ACBA-1E87174C2602}" srcOrd="2" destOrd="0" parTransId="{6DE173DE-F17C-49C9-9447-0948758A4A04}" sibTransId="{85A43A1B-CE62-427D-833F-742E24012AD6}"/>
    <dgm:cxn modelId="{9B5BE542-B7D8-4B00-A09D-DB5933B555C9}" type="presOf" srcId="{3A550399-5C30-429A-A03E-C7F6B1F4BDC0}" destId="{58801958-3582-4D17-B0F2-FA7ECCDCFFAB}" srcOrd="0" destOrd="0" presId="urn:microsoft.com/office/officeart/2005/8/layout/list1"/>
    <dgm:cxn modelId="{E6552A43-B121-4107-86EA-3E5EC9F6F505}" type="presOf" srcId="{643D19CA-4281-480D-A4EC-073B3B8E2CBB}" destId="{F6F00AF4-1EBE-4267-9AA3-92206703E55C}" srcOrd="0" destOrd="0" presId="urn:microsoft.com/office/officeart/2005/8/layout/list1"/>
    <dgm:cxn modelId="{44036C4C-D943-472A-A0E9-F32326EE0861}" type="presOf" srcId="{9D7470A4-42F2-4D8B-96F6-8BA5EB56CC49}" destId="{B837E3D6-2C4D-4D61-A068-F2806DFE58D7}" srcOrd="1" destOrd="0" presId="urn:microsoft.com/office/officeart/2005/8/layout/list1"/>
    <dgm:cxn modelId="{D0C8C552-A0A3-4A12-BF9A-90457B7A2C21}" type="presOf" srcId="{F01D62AA-EBBE-4C73-ACBA-1E87174C2602}" destId="{C6176AB2-CA5A-4A22-885D-47907118E973}" srcOrd="0" destOrd="0" presId="urn:microsoft.com/office/officeart/2005/8/layout/list1"/>
    <dgm:cxn modelId="{A667D57E-6B4E-4853-AEAB-BDC8B903CF24}" type="presOf" srcId="{A76365CB-8FAF-41C9-8C42-8B3B10B063E6}" destId="{6BD7D6DA-45A9-40A9-93AB-B1F279EA8BBC}" srcOrd="0" destOrd="0" presId="urn:microsoft.com/office/officeart/2005/8/layout/list1"/>
    <dgm:cxn modelId="{2631D98F-217D-49CF-893E-DC14990C5027}" type="presOf" srcId="{4E08C2EC-D5F7-4606-8473-1434BF515C13}" destId="{0707A2E5-E03D-4D6B-84A4-4F467771680D}" srcOrd="1" destOrd="0" presId="urn:microsoft.com/office/officeart/2005/8/layout/list1"/>
    <dgm:cxn modelId="{0BB7F796-F8D4-4680-8863-D7D794C279B1}" type="presOf" srcId="{D962325C-9358-4A6C-8C00-38A291CEBDC1}" destId="{4B0534DF-6C0C-418B-B05A-DB81BB67C171}" srcOrd="0" destOrd="0" presId="urn:microsoft.com/office/officeart/2005/8/layout/list1"/>
    <dgm:cxn modelId="{B6BC2E9B-B836-41E2-8B6D-F7223E0C5086}" srcId="{A76365CB-8FAF-41C9-8C42-8B3B10B063E6}" destId="{3A550399-5C30-429A-A03E-C7F6B1F4BDC0}" srcOrd="0" destOrd="0" parTransId="{93EFD3F7-7C5D-406F-B7BB-83E73E37EBF8}" sibTransId="{768C1683-77B1-46C1-9987-E250DF481595}"/>
    <dgm:cxn modelId="{C0A0CEA0-0227-4D84-A3CF-BB37C2A28E6C}" srcId="{643D19CA-4281-480D-A4EC-073B3B8E2CBB}" destId="{A76365CB-8FAF-41C9-8C42-8B3B10B063E6}" srcOrd="1" destOrd="0" parTransId="{994A39AC-C5F2-4F04-A5C3-3738E12950B7}" sibTransId="{1438D7F9-7038-40D3-9E23-F18BA2D0E347}"/>
    <dgm:cxn modelId="{A4B028A6-1CAA-49FD-9970-A33CE4C36EC6}" type="presOf" srcId="{FEA488DB-7D41-437C-845C-9F2BA833D6A9}" destId="{56D44462-44B1-4371-913C-1E83B319B405}" srcOrd="0" destOrd="0" presId="urn:microsoft.com/office/officeart/2005/8/layout/list1"/>
    <dgm:cxn modelId="{4A5B74B5-5B48-427C-B21F-7AEA0C47A21A}" srcId="{643D19CA-4281-480D-A4EC-073B3B8E2CBB}" destId="{4E08C2EC-D5F7-4606-8473-1434BF515C13}" srcOrd="0" destOrd="0" parTransId="{3ECDE6F9-39F5-4D45-B899-F7DEDD529ECA}" sibTransId="{9D414E47-2489-4B7D-8F7D-7ABD45A0EDDF}"/>
    <dgm:cxn modelId="{83EA73C5-7463-4AD6-8799-E2B7461F4614}" type="presOf" srcId="{A76365CB-8FAF-41C9-8C42-8B3B10B063E6}" destId="{9ADCDC3B-4E10-4022-B10C-03DC87384230}" srcOrd="1" destOrd="0" presId="urn:microsoft.com/office/officeart/2005/8/layout/list1"/>
    <dgm:cxn modelId="{B506F5E8-9323-47ED-A518-37904B10B0D4}" type="presOf" srcId="{E1974920-FC16-4763-8879-B58F2BCD4524}" destId="{51E3CF00-4D7F-4CB8-BC27-0E4C6D81C594}" srcOrd="0" destOrd="0" presId="urn:microsoft.com/office/officeart/2005/8/layout/list1"/>
    <dgm:cxn modelId="{BCF628F1-E1F1-4EE0-B440-617DF876B24D}" srcId="{9D7470A4-42F2-4D8B-96F6-8BA5EB56CC49}" destId="{D962325C-9358-4A6C-8C00-38A291CEBDC1}" srcOrd="0" destOrd="0" parTransId="{5DB45917-A979-4372-AA4B-B64767BD6C75}" sibTransId="{ADABFEEA-C99A-45D2-A926-6DE0DB73102E}"/>
    <dgm:cxn modelId="{4CBC13F3-6231-407D-8B2E-025CAA0ECAB0}" type="presOf" srcId="{9D7470A4-42F2-4D8B-96F6-8BA5EB56CC49}" destId="{4170425E-5E9F-484C-A7B8-F85110993079}" srcOrd="0" destOrd="0" presId="urn:microsoft.com/office/officeart/2005/8/layout/list1"/>
    <dgm:cxn modelId="{40654DF4-0926-4CBD-8F85-EC4AABD6B5B1}" type="presOf" srcId="{4E08C2EC-D5F7-4606-8473-1434BF515C13}" destId="{1C6A119C-9DFA-4B94-9222-781D82834360}" srcOrd="0" destOrd="0" presId="urn:microsoft.com/office/officeart/2005/8/layout/list1"/>
    <dgm:cxn modelId="{F3FA92F5-06F0-40A1-B59D-FF75482DB296}" srcId="{F01D62AA-EBBE-4C73-ACBA-1E87174C2602}" destId="{E1974920-FC16-4763-8879-B58F2BCD4524}" srcOrd="0" destOrd="0" parTransId="{4D65E435-5C9C-441F-8DAD-FD8C9B60147E}" sibTransId="{6B4701D0-19B4-4754-9FA1-8FDB47216190}"/>
    <dgm:cxn modelId="{15A6357F-31AB-4F86-925E-E419605E1FCB}" type="presParOf" srcId="{F6F00AF4-1EBE-4267-9AA3-92206703E55C}" destId="{ABB97311-0520-42C6-99A8-ECD85F563C41}" srcOrd="0" destOrd="0" presId="urn:microsoft.com/office/officeart/2005/8/layout/list1"/>
    <dgm:cxn modelId="{0697BD70-96A4-48A5-B150-97B1174DEC66}" type="presParOf" srcId="{ABB97311-0520-42C6-99A8-ECD85F563C41}" destId="{1C6A119C-9DFA-4B94-9222-781D82834360}" srcOrd="0" destOrd="0" presId="urn:microsoft.com/office/officeart/2005/8/layout/list1"/>
    <dgm:cxn modelId="{4862FEC1-5246-43B6-AED9-D87E8FF68ACD}" type="presParOf" srcId="{ABB97311-0520-42C6-99A8-ECD85F563C41}" destId="{0707A2E5-E03D-4D6B-84A4-4F467771680D}" srcOrd="1" destOrd="0" presId="urn:microsoft.com/office/officeart/2005/8/layout/list1"/>
    <dgm:cxn modelId="{7363AA62-53B1-4C97-83B0-32E8531EC738}" type="presParOf" srcId="{F6F00AF4-1EBE-4267-9AA3-92206703E55C}" destId="{DAA253E9-979D-4576-AE99-367EC4F47FC7}" srcOrd="1" destOrd="0" presId="urn:microsoft.com/office/officeart/2005/8/layout/list1"/>
    <dgm:cxn modelId="{FAD0394F-6BE1-4EF1-A797-CD12A8AA77F6}" type="presParOf" srcId="{F6F00AF4-1EBE-4267-9AA3-92206703E55C}" destId="{56D44462-44B1-4371-913C-1E83B319B405}" srcOrd="2" destOrd="0" presId="urn:microsoft.com/office/officeart/2005/8/layout/list1"/>
    <dgm:cxn modelId="{40B7D157-2899-443D-83AB-79450FD84543}" type="presParOf" srcId="{F6F00AF4-1EBE-4267-9AA3-92206703E55C}" destId="{DEDE139F-BCFC-4108-B616-00A62F2ACAD9}" srcOrd="3" destOrd="0" presId="urn:microsoft.com/office/officeart/2005/8/layout/list1"/>
    <dgm:cxn modelId="{22779628-211F-470C-B3A4-83822197D234}" type="presParOf" srcId="{F6F00AF4-1EBE-4267-9AA3-92206703E55C}" destId="{7E441F78-7BBC-416C-AB8D-6DA8547A8436}" srcOrd="4" destOrd="0" presId="urn:microsoft.com/office/officeart/2005/8/layout/list1"/>
    <dgm:cxn modelId="{7D376101-D0ED-445F-B5A3-C72763477E9F}" type="presParOf" srcId="{7E441F78-7BBC-416C-AB8D-6DA8547A8436}" destId="{6BD7D6DA-45A9-40A9-93AB-B1F279EA8BBC}" srcOrd="0" destOrd="0" presId="urn:microsoft.com/office/officeart/2005/8/layout/list1"/>
    <dgm:cxn modelId="{69ED82FE-AFC9-49B3-B92B-8E64C4ACE928}" type="presParOf" srcId="{7E441F78-7BBC-416C-AB8D-6DA8547A8436}" destId="{9ADCDC3B-4E10-4022-B10C-03DC87384230}" srcOrd="1" destOrd="0" presId="urn:microsoft.com/office/officeart/2005/8/layout/list1"/>
    <dgm:cxn modelId="{BFC80179-E98D-4AA3-9B5B-816AA856B66B}" type="presParOf" srcId="{F6F00AF4-1EBE-4267-9AA3-92206703E55C}" destId="{848DB934-D477-413F-BA70-54BB75087D3E}" srcOrd="5" destOrd="0" presId="urn:microsoft.com/office/officeart/2005/8/layout/list1"/>
    <dgm:cxn modelId="{2453DFA7-8939-4233-97EB-3A36D9811474}" type="presParOf" srcId="{F6F00AF4-1EBE-4267-9AA3-92206703E55C}" destId="{58801958-3582-4D17-B0F2-FA7ECCDCFFAB}" srcOrd="6" destOrd="0" presId="urn:microsoft.com/office/officeart/2005/8/layout/list1"/>
    <dgm:cxn modelId="{5DDFC6B8-4F43-4739-B625-38248A13F259}" type="presParOf" srcId="{F6F00AF4-1EBE-4267-9AA3-92206703E55C}" destId="{A929A582-0095-4AE9-8405-EC4821E0E147}" srcOrd="7" destOrd="0" presId="urn:microsoft.com/office/officeart/2005/8/layout/list1"/>
    <dgm:cxn modelId="{3B355482-F89A-474A-A02C-A2B984976F7A}" type="presParOf" srcId="{F6F00AF4-1EBE-4267-9AA3-92206703E55C}" destId="{0E3C6460-0DF6-4F92-931D-F08FA2F9F519}" srcOrd="8" destOrd="0" presId="urn:microsoft.com/office/officeart/2005/8/layout/list1"/>
    <dgm:cxn modelId="{24A2EEE8-E565-4AB5-8F29-5EB1EC1CA1F2}" type="presParOf" srcId="{0E3C6460-0DF6-4F92-931D-F08FA2F9F519}" destId="{C6176AB2-CA5A-4A22-885D-47907118E973}" srcOrd="0" destOrd="0" presId="urn:microsoft.com/office/officeart/2005/8/layout/list1"/>
    <dgm:cxn modelId="{12B48A88-FF3B-4870-BAFD-5657A6B471A1}" type="presParOf" srcId="{0E3C6460-0DF6-4F92-931D-F08FA2F9F519}" destId="{A238E63F-D4CA-4EC1-BDBC-DCE660DDE473}" srcOrd="1" destOrd="0" presId="urn:microsoft.com/office/officeart/2005/8/layout/list1"/>
    <dgm:cxn modelId="{C435A45A-BC9D-4159-9A3E-CD86A762E86C}" type="presParOf" srcId="{F6F00AF4-1EBE-4267-9AA3-92206703E55C}" destId="{1A1E9510-54BA-40BA-B26A-447A6245E599}" srcOrd="9" destOrd="0" presId="urn:microsoft.com/office/officeart/2005/8/layout/list1"/>
    <dgm:cxn modelId="{39294DF6-E31D-4D73-B157-542B16FCE75B}" type="presParOf" srcId="{F6F00AF4-1EBE-4267-9AA3-92206703E55C}" destId="{51E3CF00-4D7F-4CB8-BC27-0E4C6D81C594}" srcOrd="10" destOrd="0" presId="urn:microsoft.com/office/officeart/2005/8/layout/list1"/>
    <dgm:cxn modelId="{D42E2AAD-1826-478C-8CA6-B7FE5862E020}" type="presParOf" srcId="{F6F00AF4-1EBE-4267-9AA3-92206703E55C}" destId="{1AE5AA3B-055E-4B6B-8BB2-AEA71D794D36}" srcOrd="11" destOrd="0" presId="urn:microsoft.com/office/officeart/2005/8/layout/list1"/>
    <dgm:cxn modelId="{8C5C8C15-D58C-44EC-8F18-B6DBE644F763}" type="presParOf" srcId="{F6F00AF4-1EBE-4267-9AA3-92206703E55C}" destId="{3491B352-8807-4A1D-92F5-D41A30204DDA}" srcOrd="12" destOrd="0" presId="urn:microsoft.com/office/officeart/2005/8/layout/list1"/>
    <dgm:cxn modelId="{933D9106-9025-4A7F-8E77-AE7D97977EA5}" type="presParOf" srcId="{3491B352-8807-4A1D-92F5-D41A30204DDA}" destId="{4170425E-5E9F-484C-A7B8-F85110993079}" srcOrd="0" destOrd="0" presId="urn:microsoft.com/office/officeart/2005/8/layout/list1"/>
    <dgm:cxn modelId="{95E162FC-036A-4EF8-8CDF-E26C7C6B541E}" type="presParOf" srcId="{3491B352-8807-4A1D-92F5-D41A30204DDA}" destId="{B837E3D6-2C4D-4D61-A068-F2806DFE58D7}" srcOrd="1" destOrd="0" presId="urn:microsoft.com/office/officeart/2005/8/layout/list1"/>
    <dgm:cxn modelId="{38DF08FA-30CB-441E-8553-8EA60AC2D6FD}" type="presParOf" srcId="{F6F00AF4-1EBE-4267-9AA3-92206703E55C}" destId="{5194AAB7-1043-4077-8B7F-C9477884F045}" srcOrd="13" destOrd="0" presId="urn:microsoft.com/office/officeart/2005/8/layout/list1"/>
    <dgm:cxn modelId="{5FAE93E0-4791-4A90-89A7-F309079FF5AE}" type="presParOf" srcId="{F6F00AF4-1EBE-4267-9AA3-92206703E55C}" destId="{4B0534DF-6C0C-418B-B05A-DB81BB67C1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026F2-A881-4D83-B805-7B326F4D7BA8}" type="doc">
      <dgm:prSet loTypeId="urn:microsoft.com/office/officeart/2005/8/layout/radial5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5C38C2-972C-467A-B36F-B9EFB695C24D}">
      <dgm:prSet phldrT="[Text]"/>
      <dgm:spPr/>
      <dgm:t>
        <a:bodyPr/>
        <a:lstStyle/>
        <a:p>
          <a:r>
            <a:rPr lang="en-US" dirty="0"/>
            <a:t>2040 MARA Model</a:t>
          </a:r>
        </a:p>
      </dgm:t>
    </dgm:pt>
    <dgm:pt modelId="{DDD4F21E-9A0C-48CF-AFD6-25556E91612A}" type="parTrans" cxnId="{C1DD3FB6-7647-4F1C-BEB5-961136CF2838}">
      <dgm:prSet/>
      <dgm:spPr/>
      <dgm:t>
        <a:bodyPr/>
        <a:lstStyle/>
        <a:p>
          <a:endParaRPr lang="en-US"/>
        </a:p>
      </dgm:t>
    </dgm:pt>
    <dgm:pt modelId="{C71FBF93-A557-4E60-98E0-294305844C37}" type="sibTrans" cxnId="{C1DD3FB6-7647-4F1C-BEB5-961136CF2838}">
      <dgm:prSet/>
      <dgm:spPr/>
      <dgm:t>
        <a:bodyPr/>
        <a:lstStyle/>
        <a:p>
          <a:endParaRPr lang="en-US"/>
        </a:p>
      </dgm:t>
    </dgm:pt>
    <dgm:pt modelId="{12373E03-A253-4BD6-93BC-C6EA97A9FF35}">
      <dgm:prSet phldrT="[Text]" custT="1"/>
      <dgm:spPr/>
      <dgm:t>
        <a:bodyPr/>
        <a:lstStyle/>
        <a:p>
          <a:r>
            <a:rPr lang="en-US" sz="2000" b="1" dirty="0"/>
            <a:t>Education</a:t>
          </a:r>
        </a:p>
      </dgm:t>
    </dgm:pt>
    <dgm:pt modelId="{78384B4A-424B-4742-A4AE-DD1A98213BC7}" type="parTrans" cxnId="{11754DCF-A9B1-4026-8E2F-D665E14276DF}">
      <dgm:prSet/>
      <dgm:spPr/>
      <dgm:t>
        <a:bodyPr/>
        <a:lstStyle/>
        <a:p>
          <a:endParaRPr lang="en-US"/>
        </a:p>
      </dgm:t>
    </dgm:pt>
    <dgm:pt modelId="{EF476C86-37BF-4FA4-B7D3-6E3C5E2FE5B7}" type="sibTrans" cxnId="{11754DCF-A9B1-4026-8E2F-D665E14276DF}">
      <dgm:prSet/>
      <dgm:spPr/>
      <dgm:t>
        <a:bodyPr/>
        <a:lstStyle/>
        <a:p>
          <a:endParaRPr lang="en-US"/>
        </a:p>
      </dgm:t>
    </dgm:pt>
    <dgm:pt modelId="{F74544CA-B331-42C1-9907-4A5DF37A4F2F}">
      <dgm:prSet phldrT="[Text]" custT="1"/>
      <dgm:spPr/>
      <dgm:t>
        <a:bodyPr/>
        <a:lstStyle/>
        <a:p>
          <a:r>
            <a:rPr lang="en-US" sz="2000" b="1" dirty="0"/>
            <a:t>Public Safety</a:t>
          </a:r>
        </a:p>
      </dgm:t>
    </dgm:pt>
    <dgm:pt modelId="{C8E30E9D-F992-4A82-9918-A2E035FC10E9}" type="parTrans" cxnId="{94E419B9-9934-472E-88E2-6E7C45A384B3}">
      <dgm:prSet/>
      <dgm:spPr/>
      <dgm:t>
        <a:bodyPr/>
        <a:lstStyle/>
        <a:p>
          <a:endParaRPr lang="en-US"/>
        </a:p>
      </dgm:t>
    </dgm:pt>
    <dgm:pt modelId="{CF17D20B-C413-462D-883C-57E0BBD6A15D}" type="sibTrans" cxnId="{94E419B9-9934-472E-88E2-6E7C45A384B3}">
      <dgm:prSet/>
      <dgm:spPr/>
      <dgm:t>
        <a:bodyPr/>
        <a:lstStyle/>
        <a:p>
          <a:endParaRPr lang="en-US"/>
        </a:p>
      </dgm:t>
    </dgm:pt>
    <dgm:pt modelId="{DF93C937-B21B-4C41-AA83-216F14E12BDB}">
      <dgm:prSet phldrT="[Text]" custT="1"/>
      <dgm:spPr/>
      <dgm:t>
        <a:bodyPr/>
        <a:lstStyle/>
        <a:p>
          <a:r>
            <a:rPr lang="en-US" sz="2000" b="1" dirty="0"/>
            <a:t>Public Works</a:t>
          </a:r>
        </a:p>
      </dgm:t>
    </dgm:pt>
    <dgm:pt modelId="{76E551A1-4805-45C1-923A-9D8CD63D03E5}" type="parTrans" cxnId="{54A41F74-FFB2-4D76-993D-179BBF24E63F}">
      <dgm:prSet/>
      <dgm:spPr/>
      <dgm:t>
        <a:bodyPr/>
        <a:lstStyle/>
        <a:p>
          <a:endParaRPr lang="en-US"/>
        </a:p>
      </dgm:t>
    </dgm:pt>
    <dgm:pt modelId="{48A77209-0363-4C73-AA5F-4EB976F91145}" type="sibTrans" cxnId="{54A41F74-FFB2-4D76-993D-179BBF24E63F}">
      <dgm:prSet/>
      <dgm:spPr/>
      <dgm:t>
        <a:bodyPr/>
        <a:lstStyle/>
        <a:p>
          <a:endParaRPr lang="en-US"/>
        </a:p>
      </dgm:t>
    </dgm:pt>
    <dgm:pt modelId="{0741F470-6588-42B2-A456-4B64EB13411C}">
      <dgm:prSet phldrT="[Text]" custT="1"/>
      <dgm:spPr/>
      <dgm:t>
        <a:bodyPr/>
        <a:lstStyle/>
        <a:p>
          <a:r>
            <a:rPr lang="en-US" sz="2000" b="1" dirty="0"/>
            <a:t>Health</a:t>
          </a:r>
        </a:p>
      </dgm:t>
    </dgm:pt>
    <dgm:pt modelId="{4F8BEE52-3063-44B0-8121-F030B218822E}" type="parTrans" cxnId="{044DD652-2868-4E97-94A8-32B83BBEFAEC}">
      <dgm:prSet/>
      <dgm:spPr/>
      <dgm:t>
        <a:bodyPr/>
        <a:lstStyle/>
        <a:p>
          <a:endParaRPr lang="en-US"/>
        </a:p>
      </dgm:t>
    </dgm:pt>
    <dgm:pt modelId="{84705850-43CF-4FEB-B4C3-1DD317E9A519}" type="sibTrans" cxnId="{044DD652-2868-4E97-94A8-32B83BBEFAEC}">
      <dgm:prSet/>
      <dgm:spPr/>
      <dgm:t>
        <a:bodyPr/>
        <a:lstStyle/>
        <a:p>
          <a:endParaRPr lang="en-US"/>
        </a:p>
      </dgm:t>
    </dgm:pt>
    <dgm:pt modelId="{491E8F64-8812-432F-85AD-F531CFBF2089}">
      <dgm:prSet phldrT="[Text]" custT="1"/>
      <dgm:spPr/>
      <dgm:t>
        <a:bodyPr/>
        <a:lstStyle/>
        <a:p>
          <a:r>
            <a:rPr lang="en-US" sz="2000" b="1" dirty="0"/>
            <a:t>Tax and revenue</a:t>
          </a:r>
        </a:p>
      </dgm:t>
    </dgm:pt>
    <dgm:pt modelId="{C44FC98B-5836-4F8D-934B-55D36A8CA6DD}" type="parTrans" cxnId="{87E2571E-F23C-4629-8333-A110D2E3E03A}">
      <dgm:prSet/>
      <dgm:spPr/>
      <dgm:t>
        <a:bodyPr/>
        <a:lstStyle/>
        <a:p>
          <a:endParaRPr lang="en-US"/>
        </a:p>
      </dgm:t>
    </dgm:pt>
    <dgm:pt modelId="{50FFA4AF-435D-4CCE-A360-10D56806A5A8}" type="sibTrans" cxnId="{87E2571E-F23C-4629-8333-A110D2E3E03A}">
      <dgm:prSet/>
      <dgm:spPr/>
      <dgm:t>
        <a:bodyPr/>
        <a:lstStyle/>
        <a:p>
          <a:endParaRPr lang="en-US"/>
        </a:p>
      </dgm:t>
    </dgm:pt>
    <dgm:pt modelId="{C72C605E-D484-45CD-A2D4-4E2F939E0B08}">
      <dgm:prSet phldrT="[Text]" custT="1"/>
      <dgm:spPr/>
      <dgm:t>
        <a:bodyPr/>
        <a:lstStyle/>
        <a:p>
          <a:r>
            <a:rPr lang="en-US" sz="2000" b="1" dirty="0"/>
            <a:t>Infra-structure</a:t>
          </a:r>
        </a:p>
      </dgm:t>
    </dgm:pt>
    <dgm:pt modelId="{941EAA14-1670-4974-8C3F-0E809FD6ED39}" type="parTrans" cxnId="{603F34BF-60A0-4605-9E4A-107ED43D9505}">
      <dgm:prSet/>
      <dgm:spPr/>
      <dgm:t>
        <a:bodyPr/>
        <a:lstStyle/>
        <a:p>
          <a:endParaRPr lang="en-US"/>
        </a:p>
      </dgm:t>
    </dgm:pt>
    <dgm:pt modelId="{F03BCF3A-A8F2-4F83-80A6-63D67DC509CA}" type="sibTrans" cxnId="{603F34BF-60A0-4605-9E4A-107ED43D9505}">
      <dgm:prSet/>
      <dgm:spPr/>
      <dgm:t>
        <a:bodyPr/>
        <a:lstStyle/>
        <a:p>
          <a:endParaRPr lang="en-US"/>
        </a:p>
      </dgm:t>
    </dgm:pt>
    <dgm:pt modelId="{30A339EC-5ED2-4022-8B3B-FF5AC92DF5A1}">
      <dgm:prSet phldrT="[Text]" custT="1"/>
      <dgm:spPr/>
      <dgm:t>
        <a:bodyPr/>
        <a:lstStyle/>
        <a:p>
          <a:r>
            <a:rPr lang="en-US" sz="2000" b="1" dirty="0"/>
            <a:t>Property tax</a:t>
          </a:r>
        </a:p>
      </dgm:t>
    </dgm:pt>
    <dgm:pt modelId="{F9BF3978-EBD1-441F-A058-6A1BC60630B3}" type="parTrans" cxnId="{5E5C7E0D-33E7-48AE-B62B-7FEA24D72A1D}">
      <dgm:prSet/>
      <dgm:spPr/>
      <dgm:t>
        <a:bodyPr/>
        <a:lstStyle/>
        <a:p>
          <a:endParaRPr lang="en-US"/>
        </a:p>
      </dgm:t>
    </dgm:pt>
    <dgm:pt modelId="{5BB88BC3-ED0D-42D9-B671-83B10C191081}" type="sibTrans" cxnId="{5E5C7E0D-33E7-48AE-B62B-7FEA24D72A1D}">
      <dgm:prSet/>
      <dgm:spPr/>
      <dgm:t>
        <a:bodyPr/>
        <a:lstStyle/>
        <a:p>
          <a:endParaRPr lang="en-US"/>
        </a:p>
      </dgm:t>
    </dgm:pt>
    <dgm:pt modelId="{9BD3470E-3A81-4EE5-A73E-782466116F0E}" type="pres">
      <dgm:prSet presAssocID="{B99026F2-A881-4D83-B805-7B326F4D7B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9975C1-9393-411E-A424-56C5055D845E}" type="pres">
      <dgm:prSet presAssocID="{6D5C38C2-972C-467A-B36F-B9EFB695C24D}" presName="centerShape" presStyleLbl="node0" presStyleIdx="0" presStyleCnt="1"/>
      <dgm:spPr/>
    </dgm:pt>
    <dgm:pt modelId="{8F6CF3D9-ED8A-41F3-88F5-747A505361EA}" type="pres">
      <dgm:prSet presAssocID="{78384B4A-424B-4742-A4AE-DD1A98213BC7}" presName="parTrans" presStyleLbl="sibTrans2D1" presStyleIdx="0" presStyleCnt="7"/>
      <dgm:spPr/>
    </dgm:pt>
    <dgm:pt modelId="{AE7679BE-FF62-4897-ABC8-F3137EDB99E5}" type="pres">
      <dgm:prSet presAssocID="{78384B4A-424B-4742-A4AE-DD1A98213BC7}" presName="connectorText" presStyleLbl="sibTrans2D1" presStyleIdx="0" presStyleCnt="7"/>
      <dgm:spPr/>
    </dgm:pt>
    <dgm:pt modelId="{B9E26A89-3878-4777-BBB0-242FD450F0E8}" type="pres">
      <dgm:prSet presAssocID="{12373E03-A253-4BD6-93BC-C6EA97A9FF35}" presName="node" presStyleLbl="node1" presStyleIdx="0" presStyleCnt="7">
        <dgm:presLayoutVars>
          <dgm:bulletEnabled val="1"/>
        </dgm:presLayoutVars>
      </dgm:prSet>
      <dgm:spPr/>
    </dgm:pt>
    <dgm:pt modelId="{2D200E91-FF79-4024-AFE0-BF0CCE704A90}" type="pres">
      <dgm:prSet presAssocID="{C8E30E9D-F992-4A82-9918-A2E035FC10E9}" presName="parTrans" presStyleLbl="sibTrans2D1" presStyleIdx="1" presStyleCnt="7"/>
      <dgm:spPr/>
    </dgm:pt>
    <dgm:pt modelId="{FE9276E5-71BA-4EC6-A229-D68EC988BC5A}" type="pres">
      <dgm:prSet presAssocID="{C8E30E9D-F992-4A82-9918-A2E035FC10E9}" presName="connectorText" presStyleLbl="sibTrans2D1" presStyleIdx="1" presStyleCnt="7"/>
      <dgm:spPr/>
    </dgm:pt>
    <dgm:pt modelId="{0BCC7D5D-8F69-469A-91C6-7F0AF8888210}" type="pres">
      <dgm:prSet presAssocID="{F74544CA-B331-42C1-9907-4A5DF37A4F2F}" presName="node" presStyleLbl="node1" presStyleIdx="1" presStyleCnt="7">
        <dgm:presLayoutVars>
          <dgm:bulletEnabled val="1"/>
        </dgm:presLayoutVars>
      </dgm:prSet>
      <dgm:spPr/>
    </dgm:pt>
    <dgm:pt modelId="{459FE43F-A587-4846-984B-D99A4EE4C722}" type="pres">
      <dgm:prSet presAssocID="{76E551A1-4805-45C1-923A-9D8CD63D03E5}" presName="parTrans" presStyleLbl="sibTrans2D1" presStyleIdx="2" presStyleCnt="7"/>
      <dgm:spPr/>
    </dgm:pt>
    <dgm:pt modelId="{D33B69B6-7895-4542-BB96-E8A15BDE3A34}" type="pres">
      <dgm:prSet presAssocID="{76E551A1-4805-45C1-923A-9D8CD63D03E5}" presName="connectorText" presStyleLbl="sibTrans2D1" presStyleIdx="2" presStyleCnt="7"/>
      <dgm:spPr/>
    </dgm:pt>
    <dgm:pt modelId="{7BF70D9F-BF3D-409C-A8F7-46ED87F83C62}" type="pres">
      <dgm:prSet presAssocID="{DF93C937-B21B-4C41-AA83-216F14E12BDB}" presName="node" presStyleLbl="node1" presStyleIdx="2" presStyleCnt="7">
        <dgm:presLayoutVars>
          <dgm:bulletEnabled val="1"/>
        </dgm:presLayoutVars>
      </dgm:prSet>
      <dgm:spPr/>
    </dgm:pt>
    <dgm:pt modelId="{8462625A-ED30-47B5-95BE-233525F71C23}" type="pres">
      <dgm:prSet presAssocID="{4F8BEE52-3063-44B0-8121-F030B218822E}" presName="parTrans" presStyleLbl="sibTrans2D1" presStyleIdx="3" presStyleCnt="7"/>
      <dgm:spPr/>
    </dgm:pt>
    <dgm:pt modelId="{826DD048-E0A8-418B-981D-6C78B6169CE2}" type="pres">
      <dgm:prSet presAssocID="{4F8BEE52-3063-44B0-8121-F030B218822E}" presName="connectorText" presStyleLbl="sibTrans2D1" presStyleIdx="3" presStyleCnt="7"/>
      <dgm:spPr/>
    </dgm:pt>
    <dgm:pt modelId="{FE71D922-1483-44F1-974B-EB43440476AF}" type="pres">
      <dgm:prSet presAssocID="{0741F470-6588-42B2-A456-4B64EB13411C}" presName="node" presStyleLbl="node1" presStyleIdx="3" presStyleCnt="7">
        <dgm:presLayoutVars>
          <dgm:bulletEnabled val="1"/>
        </dgm:presLayoutVars>
      </dgm:prSet>
      <dgm:spPr/>
    </dgm:pt>
    <dgm:pt modelId="{374360EE-8EBA-4FFF-9223-D8267A3B2C8F}" type="pres">
      <dgm:prSet presAssocID="{941EAA14-1670-4974-8C3F-0E809FD6ED39}" presName="parTrans" presStyleLbl="sibTrans2D1" presStyleIdx="4" presStyleCnt="7"/>
      <dgm:spPr/>
    </dgm:pt>
    <dgm:pt modelId="{3D155B27-58D9-4C94-9B53-9EA09F94EF7C}" type="pres">
      <dgm:prSet presAssocID="{941EAA14-1670-4974-8C3F-0E809FD6ED39}" presName="connectorText" presStyleLbl="sibTrans2D1" presStyleIdx="4" presStyleCnt="7"/>
      <dgm:spPr/>
    </dgm:pt>
    <dgm:pt modelId="{0F43604D-1334-41F4-B720-10C7104AABDC}" type="pres">
      <dgm:prSet presAssocID="{C72C605E-D484-45CD-A2D4-4E2F939E0B08}" presName="node" presStyleLbl="node1" presStyleIdx="4" presStyleCnt="7">
        <dgm:presLayoutVars>
          <dgm:bulletEnabled val="1"/>
        </dgm:presLayoutVars>
      </dgm:prSet>
      <dgm:spPr/>
    </dgm:pt>
    <dgm:pt modelId="{AC38C043-0236-49C6-B424-D9D783F11ACC}" type="pres">
      <dgm:prSet presAssocID="{C44FC98B-5836-4F8D-934B-55D36A8CA6DD}" presName="parTrans" presStyleLbl="sibTrans2D1" presStyleIdx="5" presStyleCnt="7"/>
      <dgm:spPr/>
    </dgm:pt>
    <dgm:pt modelId="{A825611C-3184-4B8E-9447-AE0965509769}" type="pres">
      <dgm:prSet presAssocID="{C44FC98B-5836-4F8D-934B-55D36A8CA6DD}" presName="connectorText" presStyleLbl="sibTrans2D1" presStyleIdx="5" presStyleCnt="7"/>
      <dgm:spPr/>
    </dgm:pt>
    <dgm:pt modelId="{8709E171-2E62-423F-B0C8-842D1BA73A38}" type="pres">
      <dgm:prSet presAssocID="{491E8F64-8812-432F-85AD-F531CFBF2089}" presName="node" presStyleLbl="node1" presStyleIdx="5" presStyleCnt="7">
        <dgm:presLayoutVars>
          <dgm:bulletEnabled val="1"/>
        </dgm:presLayoutVars>
      </dgm:prSet>
      <dgm:spPr/>
    </dgm:pt>
    <dgm:pt modelId="{11BE31AB-5A9C-43B6-AEE9-93D622C68773}" type="pres">
      <dgm:prSet presAssocID="{F9BF3978-EBD1-441F-A058-6A1BC60630B3}" presName="parTrans" presStyleLbl="sibTrans2D1" presStyleIdx="6" presStyleCnt="7"/>
      <dgm:spPr/>
    </dgm:pt>
    <dgm:pt modelId="{E0703FE6-7F6A-49E5-AC29-7E17B0FE44D5}" type="pres">
      <dgm:prSet presAssocID="{F9BF3978-EBD1-441F-A058-6A1BC60630B3}" presName="connectorText" presStyleLbl="sibTrans2D1" presStyleIdx="6" presStyleCnt="7"/>
      <dgm:spPr/>
    </dgm:pt>
    <dgm:pt modelId="{FDB9B518-DBAB-472D-A010-90A1E2BF518E}" type="pres">
      <dgm:prSet presAssocID="{30A339EC-5ED2-4022-8B3B-FF5AC92DF5A1}" presName="node" presStyleLbl="node1" presStyleIdx="6" presStyleCnt="7">
        <dgm:presLayoutVars>
          <dgm:bulletEnabled val="1"/>
        </dgm:presLayoutVars>
      </dgm:prSet>
      <dgm:spPr/>
    </dgm:pt>
  </dgm:ptLst>
  <dgm:cxnLst>
    <dgm:cxn modelId="{66C15002-2C34-4AB4-A30F-091B4A0EF3A6}" type="presOf" srcId="{6D5C38C2-972C-467A-B36F-B9EFB695C24D}" destId="{1B9975C1-9393-411E-A424-56C5055D845E}" srcOrd="0" destOrd="0" presId="urn:microsoft.com/office/officeart/2005/8/layout/radial5"/>
    <dgm:cxn modelId="{375CE306-B594-4A74-8903-896D3A4FE6BD}" type="presOf" srcId="{941EAA14-1670-4974-8C3F-0E809FD6ED39}" destId="{3D155B27-58D9-4C94-9B53-9EA09F94EF7C}" srcOrd="1" destOrd="0" presId="urn:microsoft.com/office/officeart/2005/8/layout/radial5"/>
    <dgm:cxn modelId="{5E5C7E0D-33E7-48AE-B62B-7FEA24D72A1D}" srcId="{6D5C38C2-972C-467A-B36F-B9EFB695C24D}" destId="{30A339EC-5ED2-4022-8B3B-FF5AC92DF5A1}" srcOrd="6" destOrd="0" parTransId="{F9BF3978-EBD1-441F-A058-6A1BC60630B3}" sibTransId="{5BB88BC3-ED0D-42D9-B671-83B10C191081}"/>
    <dgm:cxn modelId="{9047421B-AD7B-4F94-A326-A7BC01F516C6}" type="presOf" srcId="{F74544CA-B331-42C1-9907-4A5DF37A4F2F}" destId="{0BCC7D5D-8F69-469A-91C6-7F0AF8888210}" srcOrd="0" destOrd="0" presId="urn:microsoft.com/office/officeart/2005/8/layout/radial5"/>
    <dgm:cxn modelId="{87E2571E-F23C-4629-8333-A110D2E3E03A}" srcId="{6D5C38C2-972C-467A-B36F-B9EFB695C24D}" destId="{491E8F64-8812-432F-85AD-F531CFBF2089}" srcOrd="5" destOrd="0" parTransId="{C44FC98B-5836-4F8D-934B-55D36A8CA6DD}" sibTransId="{50FFA4AF-435D-4CCE-A360-10D56806A5A8}"/>
    <dgm:cxn modelId="{8FDDBA23-2DBA-47B9-A519-CA9CD7040F77}" type="presOf" srcId="{30A339EC-5ED2-4022-8B3B-FF5AC92DF5A1}" destId="{FDB9B518-DBAB-472D-A010-90A1E2BF518E}" srcOrd="0" destOrd="0" presId="urn:microsoft.com/office/officeart/2005/8/layout/radial5"/>
    <dgm:cxn modelId="{7D08C740-10F8-449A-A2FF-E17E7DFC2B1F}" type="presOf" srcId="{76E551A1-4805-45C1-923A-9D8CD63D03E5}" destId="{D33B69B6-7895-4542-BB96-E8A15BDE3A34}" srcOrd="1" destOrd="0" presId="urn:microsoft.com/office/officeart/2005/8/layout/radial5"/>
    <dgm:cxn modelId="{9E59CB5D-8511-4E60-AD74-C3F33A6657BD}" type="presOf" srcId="{C72C605E-D484-45CD-A2D4-4E2F939E0B08}" destId="{0F43604D-1334-41F4-B720-10C7104AABDC}" srcOrd="0" destOrd="0" presId="urn:microsoft.com/office/officeart/2005/8/layout/radial5"/>
    <dgm:cxn modelId="{420AEC5F-4A81-4593-8DD2-7F3C02BBE5AE}" type="presOf" srcId="{78384B4A-424B-4742-A4AE-DD1A98213BC7}" destId="{8F6CF3D9-ED8A-41F3-88F5-747A505361EA}" srcOrd="0" destOrd="0" presId="urn:microsoft.com/office/officeart/2005/8/layout/radial5"/>
    <dgm:cxn modelId="{58AD3844-619C-47A1-A04B-28509062D632}" type="presOf" srcId="{F9BF3978-EBD1-441F-A058-6A1BC60630B3}" destId="{11BE31AB-5A9C-43B6-AEE9-93D622C68773}" srcOrd="0" destOrd="0" presId="urn:microsoft.com/office/officeart/2005/8/layout/radial5"/>
    <dgm:cxn modelId="{6792BA46-CC49-45AD-B8E0-2C29E0EF17BE}" type="presOf" srcId="{F9BF3978-EBD1-441F-A058-6A1BC60630B3}" destId="{E0703FE6-7F6A-49E5-AC29-7E17B0FE44D5}" srcOrd="1" destOrd="0" presId="urn:microsoft.com/office/officeart/2005/8/layout/radial5"/>
    <dgm:cxn modelId="{AA35B14E-DAE1-4C27-B2FE-B9B5B36503C8}" type="presOf" srcId="{0741F470-6588-42B2-A456-4B64EB13411C}" destId="{FE71D922-1483-44F1-974B-EB43440476AF}" srcOrd="0" destOrd="0" presId="urn:microsoft.com/office/officeart/2005/8/layout/radial5"/>
    <dgm:cxn modelId="{044DD652-2868-4E97-94A8-32B83BBEFAEC}" srcId="{6D5C38C2-972C-467A-B36F-B9EFB695C24D}" destId="{0741F470-6588-42B2-A456-4B64EB13411C}" srcOrd="3" destOrd="0" parTransId="{4F8BEE52-3063-44B0-8121-F030B218822E}" sibTransId="{84705850-43CF-4FEB-B4C3-1DD317E9A519}"/>
    <dgm:cxn modelId="{54A41F74-FFB2-4D76-993D-179BBF24E63F}" srcId="{6D5C38C2-972C-467A-B36F-B9EFB695C24D}" destId="{DF93C937-B21B-4C41-AA83-216F14E12BDB}" srcOrd="2" destOrd="0" parTransId="{76E551A1-4805-45C1-923A-9D8CD63D03E5}" sibTransId="{48A77209-0363-4C73-AA5F-4EB976F91145}"/>
    <dgm:cxn modelId="{AE91D776-D13C-4FD5-BA82-24D752558F46}" type="presOf" srcId="{4F8BEE52-3063-44B0-8121-F030B218822E}" destId="{8462625A-ED30-47B5-95BE-233525F71C23}" srcOrd="0" destOrd="0" presId="urn:microsoft.com/office/officeart/2005/8/layout/radial5"/>
    <dgm:cxn modelId="{D2123890-30C4-46AA-AA98-B352FD12FD2F}" type="presOf" srcId="{C44FC98B-5836-4F8D-934B-55D36A8CA6DD}" destId="{A825611C-3184-4B8E-9447-AE0965509769}" srcOrd="1" destOrd="0" presId="urn:microsoft.com/office/officeart/2005/8/layout/radial5"/>
    <dgm:cxn modelId="{CF526597-B359-4B1C-961B-1D99E3435C49}" type="presOf" srcId="{941EAA14-1670-4974-8C3F-0E809FD6ED39}" destId="{374360EE-8EBA-4FFF-9223-D8267A3B2C8F}" srcOrd="0" destOrd="0" presId="urn:microsoft.com/office/officeart/2005/8/layout/radial5"/>
    <dgm:cxn modelId="{851133A0-D148-45DB-AAD2-E63607221E67}" type="presOf" srcId="{78384B4A-424B-4742-A4AE-DD1A98213BC7}" destId="{AE7679BE-FF62-4897-ABC8-F3137EDB99E5}" srcOrd="1" destOrd="0" presId="urn:microsoft.com/office/officeart/2005/8/layout/radial5"/>
    <dgm:cxn modelId="{F00FC2A1-BB90-4D35-BB5E-E4B5DA0D9677}" type="presOf" srcId="{DF93C937-B21B-4C41-AA83-216F14E12BDB}" destId="{7BF70D9F-BF3D-409C-A8F7-46ED87F83C62}" srcOrd="0" destOrd="0" presId="urn:microsoft.com/office/officeart/2005/8/layout/radial5"/>
    <dgm:cxn modelId="{F3B8FEB3-2B20-4995-8014-95D9F29296D8}" type="presOf" srcId="{4F8BEE52-3063-44B0-8121-F030B218822E}" destId="{826DD048-E0A8-418B-981D-6C78B6169CE2}" srcOrd="1" destOrd="0" presId="urn:microsoft.com/office/officeart/2005/8/layout/radial5"/>
    <dgm:cxn modelId="{C1DD3FB6-7647-4F1C-BEB5-961136CF2838}" srcId="{B99026F2-A881-4D83-B805-7B326F4D7BA8}" destId="{6D5C38C2-972C-467A-B36F-B9EFB695C24D}" srcOrd="0" destOrd="0" parTransId="{DDD4F21E-9A0C-48CF-AFD6-25556E91612A}" sibTransId="{C71FBF93-A557-4E60-98E0-294305844C37}"/>
    <dgm:cxn modelId="{BD1E1EB7-3947-408C-BB77-F4526B8776D3}" type="presOf" srcId="{B99026F2-A881-4D83-B805-7B326F4D7BA8}" destId="{9BD3470E-3A81-4EE5-A73E-782466116F0E}" srcOrd="0" destOrd="0" presId="urn:microsoft.com/office/officeart/2005/8/layout/radial5"/>
    <dgm:cxn modelId="{94E419B9-9934-472E-88E2-6E7C45A384B3}" srcId="{6D5C38C2-972C-467A-B36F-B9EFB695C24D}" destId="{F74544CA-B331-42C1-9907-4A5DF37A4F2F}" srcOrd="1" destOrd="0" parTransId="{C8E30E9D-F992-4A82-9918-A2E035FC10E9}" sibTransId="{CF17D20B-C413-462D-883C-57E0BBD6A15D}"/>
    <dgm:cxn modelId="{603F34BF-60A0-4605-9E4A-107ED43D9505}" srcId="{6D5C38C2-972C-467A-B36F-B9EFB695C24D}" destId="{C72C605E-D484-45CD-A2D4-4E2F939E0B08}" srcOrd="4" destOrd="0" parTransId="{941EAA14-1670-4974-8C3F-0E809FD6ED39}" sibTransId="{F03BCF3A-A8F2-4F83-80A6-63D67DC509CA}"/>
    <dgm:cxn modelId="{0FB421C8-AF0C-4137-AA61-DCA39221C877}" type="presOf" srcId="{491E8F64-8812-432F-85AD-F531CFBF2089}" destId="{8709E171-2E62-423F-B0C8-842D1BA73A38}" srcOrd="0" destOrd="0" presId="urn:microsoft.com/office/officeart/2005/8/layout/radial5"/>
    <dgm:cxn modelId="{65A56FC8-B498-4811-BF9A-4DF790F2CE4E}" type="presOf" srcId="{76E551A1-4805-45C1-923A-9D8CD63D03E5}" destId="{459FE43F-A587-4846-984B-D99A4EE4C722}" srcOrd="0" destOrd="0" presId="urn:microsoft.com/office/officeart/2005/8/layout/radial5"/>
    <dgm:cxn modelId="{11754DCF-A9B1-4026-8E2F-D665E14276DF}" srcId="{6D5C38C2-972C-467A-B36F-B9EFB695C24D}" destId="{12373E03-A253-4BD6-93BC-C6EA97A9FF35}" srcOrd="0" destOrd="0" parTransId="{78384B4A-424B-4742-A4AE-DD1A98213BC7}" sibTransId="{EF476C86-37BF-4FA4-B7D3-6E3C5E2FE5B7}"/>
    <dgm:cxn modelId="{8CD00EE7-8180-405A-814D-8CB4FC313FC6}" type="presOf" srcId="{C8E30E9D-F992-4A82-9918-A2E035FC10E9}" destId="{2D200E91-FF79-4024-AFE0-BF0CCE704A90}" srcOrd="0" destOrd="0" presId="urn:microsoft.com/office/officeart/2005/8/layout/radial5"/>
    <dgm:cxn modelId="{64E274F4-5C1D-46F8-9844-3459A08C0E42}" type="presOf" srcId="{C44FC98B-5836-4F8D-934B-55D36A8CA6DD}" destId="{AC38C043-0236-49C6-B424-D9D783F11ACC}" srcOrd="0" destOrd="0" presId="urn:microsoft.com/office/officeart/2005/8/layout/radial5"/>
    <dgm:cxn modelId="{1C81C7F8-92CA-4B61-AAF3-5B33AD268DBA}" type="presOf" srcId="{12373E03-A253-4BD6-93BC-C6EA97A9FF35}" destId="{B9E26A89-3878-4777-BBB0-242FD450F0E8}" srcOrd="0" destOrd="0" presId="urn:microsoft.com/office/officeart/2005/8/layout/radial5"/>
    <dgm:cxn modelId="{658647FF-BC5D-4978-9D11-27CD919CFBD7}" type="presOf" srcId="{C8E30E9D-F992-4A82-9918-A2E035FC10E9}" destId="{FE9276E5-71BA-4EC6-A229-D68EC988BC5A}" srcOrd="1" destOrd="0" presId="urn:microsoft.com/office/officeart/2005/8/layout/radial5"/>
    <dgm:cxn modelId="{9097E1C4-B739-48B1-9FC2-851C6F604FDB}" type="presParOf" srcId="{9BD3470E-3A81-4EE5-A73E-782466116F0E}" destId="{1B9975C1-9393-411E-A424-56C5055D845E}" srcOrd="0" destOrd="0" presId="urn:microsoft.com/office/officeart/2005/8/layout/radial5"/>
    <dgm:cxn modelId="{0D34310A-6FEA-4FA2-9D61-C1D450B9D611}" type="presParOf" srcId="{9BD3470E-3A81-4EE5-A73E-782466116F0E}" destId="{8F6CF3D9-ED8A-41F3-88F5-747A505361EA}" srcOrd="1" destOrd="0" presId="urn:microsoft.com/office/officeart/2005/8/layout/radial5"/>
    <dgm:cxn modelId="{3ADEE0E7-00FB-4FFA-AC72-2929A3B95885}" type="presParOf" srcId="{8F6CF3D9-ED8A-41F3-88F5-747A505361EA}" destId="{AE7679BE-FF62-4897-ABC8-F3137EDB99E5}" srcOrd="0" destOrd="0" presId="urn:microsoft.com/office/officeart/2005/8/layout/radial5"/>
    <dgm:cxn modelId="{2E41F290-2C6E-4F63-89A2-7C846FE4ED3E}" type="presParOf" srcId="{9BD3470E-3A81-4EE5-A73E-782466116F0E}" destId="{B9E26A89-3878-4777-BBB0-242FD450F0E8}" srcOrd="2" destOrd="0" presId="urn:microsoft.com/office/officeart/2005/8/layout/radial5"/>
    <dgm:cxn modelId="{15B32F59-A1CD-42E6-A36C-80F15FA74508}" type="presParOf" srcId="{9BD3470E-3A81-4EE5-A73E-782466116F0E}" destId="{2D200E91-FF79-4024-AFE0-BF0CCE704A90}" srcOrd="3" destOrd="0" presId="urn:microsoft.com/office/officeart/2005/8/layout/radial5"/>
    <dgm:cxn modelId="{7BEAFB82-2E2E-4DD8-A884-6068202979AC}" type="presParOf" srcId="{2D200E91-FF79-4024-AFE0-BF0CCE704A90}" destId="{FE9276E5-71BA-4EC6-A229-D68EC988BC5A}" srcOrd="0" destOrd="0" presId="urn:microsoft.com/office/officeart/2005/8/layout/radial5"/>
    <dgm:cxn modelId="{73E9DFF4-E66D-4EF2-A024-75818860C3CF}" type="presParOf" srcId="{9BD3470E-3A81-4EE5-A73E-782466116F0E}" destId="{0BCC7D5D-8F69-469A-91C6-7F0AF8888210}" srcOrd="4" destOrd="0" presId="urn:microsoft.com/office/officeart/2005/8/layout/radial5"/>
    <dgm:cxn modelId="{EE07B8E7-304F-4B51-A427-B935865B4891}" type="presParOf" srcId="{9BD3470E-3A81-4EE5-A73E-782466116F0E}" destId="{459FE43F-A587-4846-984B-D99A4EE4C722}" srcOrd="5" destOrd="0" presId="urn:microsoft.com/office/officeart/2005/8/layout/radial5"/>
    <dgm:cxn modelId="{759E773A-8617-431D-8BF1-D1B87E0EADAB}" type="presParOf" srcId="{459FE43F-A587-4846-984B-D99A4EE4C722}" destId="{D33B69B6-7895-4542-BB96-E8A15BDE3A34}" srcOrd="0" destOrd="0" presId="urn:microsoft.com/office/officeart/2005/8/layout/radial5"/>
    <dgm:cxn modelId="{5B9BCA7E-6851-428F-9B01-2E598836DB7C}" type="presParOf" srcId="{9BD3470E-3A81-4EE5-A73E-782466116F0E}" destId="{7BF70D9F-BF3D-409C-A8F7-46ED87F83C62}" srcOrd="6" destOrd="0" presId="urn:microsoft.com/office/officeart/2005/8/layout/radial5"/>
    <dgm:cxn modelId="{853643C1-B287-4E41-9916-5AC464CB86D9}" type="presParOf" srcId="{9BD3470E-3A81-4EE5-A73E-782466116F0E}" destId="{8462625A-ED30-47B5-95BE-233525F71C23}" srcOrd="7" destOrd="0" presId="urn:microsoft.com/office/officeart/2005/8/layout/radial5"/>
    <dgm:cxn modelId="{757567A5-4F56-46E5-828E-B5C1EB9800F5}" type="presParOf" srcId="{8462625A-ED30-47B5-95BE-233525F71C23}" destId="{826DD048-E0A8-418B-981D-6C78B6169CE2}" srcOrd="0" destOrd="0" presId="urn:microsoft.com/office/officeart/2005/8/layout/radial5"/>
    <dgm:cxn modelId="{1ADD19F7-4E38-4BE3-9D62-CDB6C9013D46}" type="presParOf" srcId="{9BD3470E-3A81-4EE5-A73E-782466116F0E}" destId="{FE71D922-1483-44F1-974B-EB43440476AF}" srcOrd="8" destOrd="0" presId="urn:microsoft.com/office/officeart/2005/8/layout/radial5"/>
    <dgm:cxn modelId="{9D12D2B0-81A2-4E41-82FD-85BD50A51C00}" type="presParOf" srcId="{9BD3470E-3A81-4EE5-A73E-782466116F0E}" destId="{374360EE-8EBA-4FFF-9223-D8267A3B2C8F}" srcOrd="9" destOrd="0" presId="urn:microsoft.com/office/officeart/2005/8/layout/radial5"/>
    <dgm:cxn modelId="{10DE0B36-2CEC-474B-807A-1FBB60C16A3D}" type="presParOf" srcId="{374360EE-8EBA-4FFF-9223-D8267A3B2C8F}" destId="{3D155B27-58D9-4C94-9B53-9EA09F94EF7C}" srcOrd="0" destOrd="0" presId="urn:microsoft.com/office/officeart/2005/8/layout/radial5"/>
    <dgm:cxn modelId="{818C6FF8-28DE-43AE-8B7C-4981B63AD2E2}" type="presParOf" srcId="{9BD3470E-3A81-4EE5-A73E-782466116F0E}" destId="{0F43604D-1334-41F4-B720-10C7104AABDC}" srcOrd="10" destOrd="0" presId="urn:microsoft.com/office/officeart/2005/8/layout/radial5"/>
    <dgm:cxn modelId="{72CB2F86-7988-4D42-93EC-C5E03793E2FE}" type="presParOf" srcId="{9BD3470E-3A81-4EE5-A73E-782466116F0E}" destId="{AC38C043-0236-49C6-B424-D9D783F11ACC}" srcOrd="11" destOrd="0" presId="urn:microsoft.com/office/officeart/2005/8/layout/radial5"/>
    <dgm:cxn modelId="{A9478456-86C4-4755-9DE6-BA3660B6061F}" type="presParOf" srcId="{AC38C043-0236-49C6-B424-D9D783F11ACC}" destId="{A825611C-3184-4B8E-9447-AE0965509769}" srcOrd="0" destOrd="0" presId="urn:microsoft.com/office/officeart/2005/8/layout/radial5"/>
    <dgm:cxn modelId="{4CBC4779-B8FA-4823-8F06-2EF668ED0A87}" type="presParOf" srcId="{9BD3470E-3A81-4EE5-A73E-782466116F0E}" destId="{8709E171-2E62-423F-B0C8-842D1BA73A38}" srcOrd="12" destOrd="0" presId="urn:microsoft.com/office/officeart/2005/8/layout/radial5"/>
    <dgm:cxn modelId="{CCF22BAB-7204-4462-83DD-ADCD96EF3A4F}" type="presParOf" srcId="{9BD3470E-3A81-4EE5-A73E-782466116F0E}" destId="{11BE31AB-5A9C-43B6-AEE9-93D622C68773}" srcOrd="13" destOrd="0" presId="urn:microsoft.com/office/officeart/2005/8/layout/radial5"/>
    <dgm:cxn modelId="{20453FF2-C874-4C14-88AB-D9EED4D66472}" type="presParOf" srcId="{11BE31AB-5A9C-43B6-AEE9-93D622C68773}" destId="{E0703FE6-7F6A-49E5-AC29-7E17B0FE44D5}" srcOrd="0" destOrd="0" presId="urn:microsoft.com/office/officeart/2005/8/layout/radial5"/>
    <dgm:cxn modelId="{82990FF8-3754-4B8D-9823-CD847DD7EBD7}" type="presParOf" srcId="{9BD3470E-3A81-4EE5-A73E-782466116F0E}" destId="{FDB9B518-DBAB-472D-A010-90A1E2BF518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5ED1A2B-262E-4E75-B776-0962B40EE3B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03423-5C0C-4AE8-87DF-E51ECC612445}">
      <dgm:prSet phldrT="[Text]"/>
      <dgm:spPr/>
      <dgm:t>
        <a:bodyPr/>
        <a:lstStyle/>
        <a:p>
          <a:r>
            <a:rPr lang="en-US" dirty="0"/>
            <a:t>Forecast Modules</a:t>
          </a:r>
        </a:p>
      </dgm:t>
    </dgm:pt>
    <dgm:pt modelId="{A9E21060-6953-4090-808B-78816487FC9D}" type="parTrans" cxnId="{AB52CF35-7E7D-4E98-9956-628B4F4EDB42}">
      <dgm:prSet/>
      <dgm:spPr/>
      <dgm:t>
        <a:bodyPr/>
        <a:lstStyle/>
        <a:p>
          <a:endParaRPr lang="en-US"/>
        </a:p>
      </dgm:t>
    </dgm:pt>
    <dgm:pt modelId="{4B2552E6-61E0-4410-99AD-5F9C60F0741E}" type="sibTrans" cxnId="{AB52CF35-7E7D-4E98-9956-628B4F4EDB42}">
      <dgm:prSet/>
      <dgm:spPr/>
      <dgm:t>
        <a:bodyPr/>
        <a:lstStyle/>
        <a:p>
          <a:endParaRPr lang="en-US"/>
        </a:p>
      </dgm:t>
    </dgm:pt>
    <dgm:pt modelId="{B958A834-021A-4B23-B756-AD97ABD8899C}">
      <dgm:prSet phldrT="[Text]"/>
      <dgm:spPr/>
      <dgm:t>
        <a:bodyPr/>
        <a:lstStyle/>
        <a:p>
          <a:r>
            <a:rPr lang="en-US" dirty="0"/>
            <a:t>Modeling</a:t>
          </a:r>
        </a:p>
      </dgm:t>
    </dgm:pt>
    <dgm:pt modelId="{13904E21-6EF7-4703-91E3-3CD52CDAA529}" type="parTrans" cxnId="{93E8C4E3-A1B2-4F0F-9FA0-5484553D230F}">
      <dgm:prSet/>
      <dgm:spPr/>
      <dgm:t>
        <a:bodyPr/>
        <a:lstStyle/>
        <a:p>
          <a:endParaRPr lang="en-US"/>
        </a:p>
      </dgm:t>
    </dgm:pt>
    <dgm:pt modelId="{D8F5F77E-26EC-4A75-A5CA-F17966845180}" type="sibTrans" cxnId="{93E8C4E3-A1B2-4F0F-9FA0-5484553D230F}">
      <dgm:prSet/>
      <dgm:spPr/>
      <dgm:t>
        <a:bodyPr/>
        <a:lstStyle/>
        <a:p>
          <a:endParaRPr lang="en-US"/>
        </a:p>
      </dgm:t>
    </dgm:pt>
    <dgm:pt modelId="{D70B366D-D715-4F74-B0BD-51EF840FD0A7}">
      <dgm:prSet phldrT="[Text]"/>
      <dgm:spPr/>
      <dgm:t>
        <a:bodyPr/>
        <a:lstStyle/>
        <a:p>
          <a:r>
            <a:rPr lang="en-US" dirty="0"/>
            <a:t>Attach to Financial Data</a:t>
          </a:r>
        </a:p>
      </dgm:t>
    </dgm:pt>
    <dgm:pt modelId="{C9CCDC1E-6ACD-43FF-87DD-36FEF4526C2C}" type="parTrans" cxnId="{C24AD375-0741-4CAD-BF90-7399DE5CDF6C}">
      <dgm:prSet/>
      <dgm:spPr/>
      <dgm:t>
        <a:bodyPr/>
        <a:lstStyle/>
        <a:p>
          <a:endParaRPr lang="en-US"/>
        </a:p>
      </dgm:t>
    </dgm:pt>
    <dgm:pt modelId="{292B607D-54A4-4940-B67B-88669C9C0BF6}" type="sibTrans" cxnId="{C24AD375-0741-4CAD-BF90-7399DE5CDF6C}">
      <dgm:prSet/>
      <dgm:spPr/>
      <dgm:t>
        <a:bodyPr/>
        <a:lstStyle/>
        <a:p>
          <a:endParaRPr lang="en-US"/>
        </a:p>
      </dgm:t>
    </dgm:pt>
    <dgm:pt modelId="{00ABF31E-6942-4685-A05B-8BC7B2665F32}" type="pres">
      <dgm:prSet presAssocID="{C5ED1A2B-262E-4E75-B776-0962B40EE3BB}" presName="Name0" presStyleCnt="0">
        <dgm:presLayoutVars>
          <dgm:dir/>
          <dgm:resizeHandles val="exact"/>
        </dgm:presLayoutVars>
      </dgm:prSet>
      <dgm:spPr/>
    </dgm:pt>
    <dgm:pt modelId="{D22CBD9A-33AF-463E-A5F3-5EB3118DF0EE}" type="pres">
      <dgm:prSet presAssocID="{1D103423-5C0C-4AE8-87DF-E51ECC612445}" presName="composite" presStyleCnt="0"/>
      <dgm:spPr/>
    </dgm:pt>
    <dgm:pt modelId="{FAA0F5B9-E338-4610-B7CA-C628A3DB7CDC}" type="pres">
      <dgm:prSet presAssocID="{1D103423-5C0C-4AE8-87DF-E51ECC612445}" presName="rect1" presStyleLbl="trAlignAcc1" presStyleIdx="0" presStyleCnt="3">
        <dgm:presLayoutVars>
          <dgm:bulletEnabled val="1"/>
        </dgm:presLayoutVars>
      </dgm:prSet>
      <dgm:spPr/>
    </dgm:pt>
    <dgm:pt modelId="{A0B38A77-95BF-41DE-BEF2-51B6AB28FF1E}" type="pres">
      <dgm:prSet presAssocID="{1D103423-5C0C-4AE8-87DF-E51ECC612445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4F2076C-3DE7-4E8F-A602-CDFBAF15712A}" type="pres">
      <dgm:prSet presAssocID="{4B2552E6-61E0-4410-99AD-5F9C60F0741E}" presName="sibTrans" presStyleCnt="0"/>
      <dgm:spPr/>
    </dgm:pt>
    <dgm:pt modelId="{B49B7118-24D3-45E5-91A2-7299DA962A34}" type="pres">
      <dgm:prSet presAssocID="{B958A834-021A-4B23-B756-AD97ABD8899C}" presName="composite" presStyleCnt="0"/>
      <dgm:spPr/>
    </dgm:pt>
    <dgm:pt modelId="{7C11014A-4B07-4D1B-948F-EFE5B340FC5C}" type="pres">
      <dgm:prSet presAssocID="{B958A834-021A-4B23-B756-AD97ABD8899C}" presName="rect1" presStyleLbl="trAlignAcc1" presStyleIdx="1" presStyleCnt="3">
        <dgm:presLayoutVars>
          <dgm:bulletEnabled val="1"/>
        </dgm:presLayoutVars>
      </dgm:prSet>
      <dgm:spPr/>
    </dgm:pt>
    <dgm:pt modelId="{5EC1974E-B1D0-43A8-8018-F79BCFFCFB68}" type="pres">
      <dgm:prSet presAssocID="{B958A834-021A-4B23-B756-AD97ABD8899C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015B21B-382D-4CCA-B0E3-F4AA9FF02ADE}" type="pres">
      <dgm:prSet presAssocID="{D8F5F77E-26EC-4A75-A5CA-F17966845180}" presName="sibTrans" presStyleCnt="0"/>
      <dgm:spPr/>
    </dgm:pt>
    <dgm:pt modelId="{1F2145F4-F97F-4937-A9F3-79A3C11984E8}" type="pres">
      <dgm:prSet presAssocID="{D70B366D-D715-4F74-B0BD-51EF840FD0A7}" presName="composite" presStyleCnt="0"/>
      <dgm:spPr/>
    </dgm:pt>
    <dgm:pt modelId="{B7A96BF6-B7BC-4320-9047-2E6D0FD38665}" type="pres">
      <dgm:prSet presAssocID="{D70B366D-D715-4F74-B0BD-51EF840FD0A7}" presName="rect1" presStyleLbl="trAlignAcc1" presStyleIdx="2" presStyleCnt="3">
        <dgm:presLayoutVars>
          <dgm:bulletEnabled val="1"/>
        </dgm:presLayoutVars>
      </dgm:prSet>
      <dgm:spPr/>
    </dgm:pt>
    <dgm:pt modelId="{F0BBD88D-F31E-45F0-A58D-1E18EE355555}" type="pres">
      <dgm:prSet presAssocID="{D70B366D-D715-4F74-B0BD-51EF840FD0A7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</dgm:ptLst>
  <dgm:cxnLst>
    <dgm:cxn modelId="{65F1142C-0B0B-4ACF-9151-39F80464162F}" type="presOf" srcId="{D70B366D-D715-4F74-B0BD-51EF840FD0A7}" destId="{B7A96BF6-B7BC-4320-9047-2E6D0FD38665}" srcOrd="0" destOrd="0" presId="urn:microsoft.com/office/officeart/2008/layout/PictureStrips"/>
    <dgm:cxn modelId="{7303B62C-9F13-431C-B200-79F158B09EF8}" type="presOf" srcId="{1D103423-5C0C-4AE8-87DF-E51ECC612445}" destId="{FAA0F5B9-E338-4610-B7CA-C628A3DB7CDC}" srcOrd="0" destOrd="0" presId="urn:microsoft.com/office/officeart/2008/layout/PictureStrips"/>
    <dgm:cxn modelId="{AB52CF35-7E7D-4E98-9956-628B4F4EDB42}" srcId="{C5ED1A2B-262E-4E75-B776-0962B40EE3BB}" destId="{1D103423-5C0C-4AE8-87DF-E51ECC612445}" srcOrd="0" destOrd="0" parTransId="{A9E21060-6953-4090-808B-78816487FC9D}" sibTransId="{4B2552E6-61E0-4410-99AD-5F9C60F0741E}"/>
    <dgm:cxn modelId="{5FE4954C-5D91-4C85-A06A-4F4FEB7AA9A4}" type="presOf" srcId="{B958A834-021A-4B23-B756-AD97ABD8899C}" destId="{7C11014A-4B07-4D1B-948F-EFE5B340FC5C}" srcOrd="0" destOrd="0" presId="urn:microsoft.com/office/officeart/2008/layout/PictureStrips"/>
    <dgm:cxn modelId="{C24AD375-0741-4CAD-BF90-7399DE5CDF6C}" srcId="{C5ED1A2B-262E-4E75-B776-0962B40EE3BB}" destId="{D70B366D-D715-4F74-B0BD-51EF840FD0A7}" srcOrd="2" destOrd="0" parTransId="{C9CCDC1E-6ACD-43FF-87DD-36FEF4526C2C}" sibTransId="{292B607D-54A4-4940-B67B-88669C9C0BF6}"/>
    <dgm:cxn modelId="{2042E98C-6B2B-45FD-B55D-FF9C25848C2C}" type="presOf" srcId="{C5ED1A2B-262E-4E75-B776-0962B40EE3BB}" destId="{00ABF31E-6942-4685-A05B-8BC7B2665F32}" srcOrd="0" destOrd="0" presId="urn:microsoft.com/office/officeart/2008/layout/PictureStrips"/>
    <dgm:cxn modelId="{93E8C4E3-A1B2-4F0F-9FA0-5484553D230F}" srcId="{C5ED1A2B-262E-4E75-B776-0962B40EE3BB}" destId="{B958A834-021A-4B23-B756-AD97ABD8899C}" srcOrd="1" destOrd="0" parTransId="{13904E21-6EF7-4703-91E3-3CD52CDAA529}" sibTransId="{D8F5F77E-26EC-4A75-A5CA-F17966845180}"/>
    <dgm:cxn modelId="{A8631D87-D428-4183-B803-C1108EE721F7}" type="presParOf" srcId="{00ABF31E-6942-4685-A05B-8BC7B2665F32}" destId="{D22CBD9A-33AF-463E-A5F3-5EB3118DF0EE}" srcOrd="0" destOrd="0" presId="urn:microsoft.com/office/officeart/2008/layout/PictureStrips"/>
    <dgm:cxn modelId="{1D962EC7-0040-4D46-BAAA-D5569663FCE9}" type="presParOf" srcId="{D22CBD9A-33AF-463E-A5F3-5EB3118DF0EE}" destId="{FAA0F5B9-E338-4610-B7CA-C628A3DB7CDC}" srcOrd="0" destOrd="0" presId="urn:microsoft.com/office/officeart/2008/layout/PictureStrips"/>
    <dgm:cxn modelId="{D939283D-FCAE-4649-A349-41AFB7334A8F}" type="presParOf" srcId="{D22CBD9A-33AF-463E-A5F3-5EB3118DF0EE}" destId="{A0B38A77-95BF-41DE-BEF2-51B6AB28FF1E}" srcOrd="1" destOrd="0" presId="urn:microsoft.com/office/officeart/2008/layout/PictureStrips"/>
    <dgm:cxn modelId="{D6894F3A-C7AF-458C-9002-85BA1528F4D8}" type="presParOf" srcId="{00ABF31E-6942-4685-A05B-8BC7B2665F32}" destId="{C4F2076C-3DE7-4E8F-A602-CDFBAF15712A}" srcOrd="1" destOrd="0" presId="urn:microsoft.com/office/officeart/2008/layout/PictureStrips"/>
    <dgm:cxn modelId="{7F6491B7-65A6-4B41-897D-549FEDEE10F8}" type="presParOf" srcId="{00ABF31E-6942-4685-A05B-8BC7B2665F32}" destId="{B49B7118-24D3-45E5-91A2-7299DA962A34}" srcOrd="2" destOrd="0" presId="urn:microsoft.com/office/officeart/2008/layout/PictureStrips"/>
    <dgm:cxn modelId="{1ADFBA9C-28E9-453E-9197-33D04C4DDAE2}" type="presParOf" srcId="{B49B7118-24D3-45E5-91A2-7299DA962A34}" destId="{7C11014A-4B07-4D1B-948F-EFE5B340FC5C}" srcOrd="0" destOrd="0" presId="urn:microsoft.com/office/officeart/2008/layout/PictureStrips"/>
    <dgm:cxn modelId="{0679C83E-054A-4D0B-87DF-4F2E34AE6868}" type="presParOf" srcId="{B49B7118-24D3-45E5-91A2-7299DA962A34}" destId="{5EC1974E-B1D0-43A8-8018-F79BCFFCFB68}" srcOrd="1" destOrd="0" presId="urn:microsoft.com/office/officeart/2008/layout/PictureStrips"/>
    <dgm:cxn modelId="{B9FB94EC-84E6-40BF-AF9E-2868C8C4B117}" type="presParOf" srcId="{00ABF31E-6942-4685-A05B-8BC7B2665F32}" destId="{E015B21B-382D-4CCA-B0E3-F4AA9FF02ADE}" srcOrd="3" destOrd="0" presId="urn:microsoft.com/office/officeart/2008/layout/PictureStrips"/>
    <dgm:cxn modelId="{865150AF-4D25-4AAE-B27C-47597B00D22A}" type="presParOf" srcId="{00ABF31E-6942-4685-A05B-8BC7B2665F32}" destId="{1F2145F4-F97F-4937-A9F3-79A3C11984E8}" srcOrd="4" destOrd="0" presId="urn:microsoft.com/office/officeart/2008/layout/PictureStrips"/>
    <dgm:cxn modelId="{98CD82D6-11F1-43D8-BFFF-FE70F6407D2C}" type="presParOf" srcId="{1F2145F4-F97F-4937-A9F3-79A3C11984E8}" destId="{B7A96BF6-B7BC-4320-9047-2E6D0FD38665}" srcOrd="0" destOrd="0" presId="urn:microsoft.com/office/officeart/2008/layout/PictureStrips"/>
    <dgm:cxn modelId="{D86EDC8C-0046-4BCD-8F90-C9E27EEF69E3}" type="presParOf" srcId="{1F2145F4-F97F-4937-A9F3-79A3C11984E8}" destId="{F0BBD88D-F31E-45F0-A58D-1E18EE3555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F08680-2022-461A-B773-830D5D8BBB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2645B-2315-4502-97A3-AE6228CC05B2}">
      <dgm:prSet phldrT="[Text]"/>
      <dgm:spPr/>
      <dgm:t>
        <a:bodyPr/>
        <a:lstStyle/>
        <a:p>
          <a:r>
            <a:rPr lang="en-US" dirty="0"/>
            <a:t>SABHRS Data</a:t>
          </a:r>
        </a:p>
      </dgm:t>
    </dgm:pt>
    <dgm:pt modelId="{4BC8F94A-63A6-46A3-80E1-BE1B64A589D9}" type="parTrans" cxnId="{A8292232-77C9-4737-8E3E-13DAA9A1AA39}">
      <dgm:prSet/>
      <dgm:spPr/>
      <dgm:t>
        <a:bodyPr/>
        <a:lstStyle/>
        <a:p>
          <a:endParaRPr lang="en-US"/>
        </a:p>
      </dgm:t>
    </dgm:pt>
    <dgm:pt modelId="{807D0F43-2060-47D1-8CEB-AAC27C077CEB}" type="sibTrans" cxnId="{A8292232-77C9-4737-8E3E-13DAA9A1AA39}">
      <dgm:prSet/>
      <dgm:spPr/>
      <dgm:t>
        <a:bodyPr/>
        <a:lstStyle/>
        <a:p>
          <a:endParaRPr lang="en-US"/>
        </a:p>
      </dgm:t>
    </dgm:pt>
    <dgm:pt modelId="{B72E9EA4-27BF-44A3-B346-58C5531F33B0}">
      <dgm:prSet phldrT="[Text]"/>
      <dgm:spPr/>
      <dgm:t>
        <a:bodyPr/>
        <a:lstStyle/>
        <a:p>
          <a:r>
            <a:rPr lang="en-US" dirty="0"/>
            <a:t>Medicaid</a:t>
          </a:r>
        </a:p>
      </dgm:t>
    </dgm:pt>
    <dgm:pt modelId="{EC862259-AAA6-43C0-B40D-63B40CF0B861}" type="parTrans" cxnId="{57367A87-731D-4238-A6A5-20CBEB5471A6}">
      <dgm:prSet/>
      <dgm:spPr/>
      <dgm:t>
        <a:bodyPr/>
        <a:lstStyle/>
        <a:p>
          <a:endParaRPr lang="en-US"/>
        </a:p>
      </dgm:t>
    </dgm:pt>
    <dgm:pt modelId="{3C4DB8D6-8FE7-4772-9EA4-D325EC553664}" type="sibTrans" cxnId="{57367A87-731D-4238-A6A5-20CBEB5471A6}">
      <dgm:prSet/>
      <dgm:spPr/>
      <dgm:t>
        <a:bodyPr/>
        <a:lstStyle/>
        <a:p>
          <a:endParaRPr lang="en-US"/>
        </a:p>
      </dgm:t>
    </dgm:pt>
    <dgm:pt modelId="{D9E9CAE7-689E-47CD-9151-B362BF55D3BA}">
      <dgm:prSet phldrT="[Text]"/>
      <dgm:spPr/>
      <dgm:t>
        <a:bodyPr/>
        <a:lstStyle/>
        <a:p>
          <a:r>
            <a:rPr lang="en-US" dirty="0"/>
            <a:t>Other Modules</a:t>
          </a:r>
        </a:p>
      </dgm:t>
    </dgm:pt>
    <dgm:pt modelId="{5FC39107-3A7C-438D-A8CB-0662606F1AE5}" type="parTrans" cxnId="{AB019BED-0514-4CFB-8FA2-E2212F78206A}">
      <dgm:prSet/>
      <dgm:spPr/>
      <dgm:t>
        <a:bodyPr/>
        <a:lstStyle/>
        <a:p>
          <a:endParaRPr lang="en-US"/>
        </a:p>
      </dgm:t>
    </dgm:pt>
    <dgm:pt modelId="{95FE534B-28FA-42A0-9912-F2F3D305BDBB}" type="sibTrans" cxnId="{AB019BED-0514-4CFB-8FA2-E2212F78206A}">
      <dgm:prSet/>
      <dgm:spPr/>
      <dgm:t>
        <a:bodyPr/>
        <a:lstStyle/>
        <a:p>
          <a:endParaRPr lang="en-US"/>
        </a:p>
      </dgm:t>
    </dgm:pt>
    <dgm:pt modelId="{2C105F16-2DB1-4EDA-91C7-6B6C4D800D3C}">
      <dgm:prSet phldrT="[Text]"/>
      <dgm:spPr/>
      <dgm:t>
        <a:bodyPr/>
        <a:lstStyle/>
        <a:p>
          <a:r>
            <a:rPr lang="en-US" dirty="0"/>
            <a:t>All Else</a:t>
          </a:r>
        </a:p>
      </dgm:t>
    </dgm:pt>
    <dgm:pt modelId="{ED90A018-242B-4CEE-A09B-66210D390ADC}" type="parTrans" cxnId="{003718A4-179A-42EF-8F75-95FFA76D24E6}">
      <dgm:prSet/>
      <dgm:spPr/>
      <dgm:t>
        <a:bodyPr/>
        <a:lstStyle/>
        <a:p>
          <a:endParaRPr lang="en-US"/>
        </a:p>
      </dgm:t>
    </dgm:pt>
    <dgm:pt modelId="{4D5E1D3D-D619-4833-89A9-9A645DACE8AD}" type="sibTrans" cxnId="{003718A4-179A-42EF-8F75-95FFA76D24E6}">
      <dgm:prSet/>
      <dgm:spPr/>
      <dgm:t>
        <a:bodyPr/>
        <a:lstStyle/>
        <a:p>
          <a:endParaRPr lang="en-US"/>
        </a:p>
      </dgm:t>
    </dgm:pt>
    <dgm:pt modelId="{02F78228-6156-496E-B6CB-8AF6C8D4DE46}" type="pres">
      <dgm:prSet presAssocID="{7AF08680-2022-461A-B773-830D5D8BBB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944ADFE-A7FD-40EC-A279-B9E335194023}" type="pres">
      <dgm:prSet presAssocID="{1B92645B-2315-4502-97A3-AE6228CC05B2}" presName="root1" presStyleCnt="0"/>
      <dgm:spPr/>
    </dgm:pt>
    <dgm:pt modelId="{B8B330B8-0A5C-43E6-BDBE-E52876720500}" type="pres">
      <dgm:prSet presAssocID="{1B92645B-2315-4502-97A3-AE6228CC05B2}" presName="LevelOneTextNode" presStyleLbl="node0" presStyleIdx="0" presStyleCnt="1">
        <dgm:presLayoutVars>
          <dgm:chPref val="3"/>
        </dgm:presLayoutVars>
      </dgm:prSet>
      <dgm:spPr/>
    </dgm:pt>
    <dgm:pt modelId="{9CD72C91-62C1-465C-95FE-832A632F36B1}" type="pres">
      <dgm:prSet presAssocID="{1B92645B-2315-4502-97A3-AE6228CC05B2}" presName="level2hierChild" presStyleCnt="0"/>
      <dgm:spPr/>
    </dgm:pt>
    <dgm:pt modelId="{DDB1DE73-9F58-4BC8-B39B-0D9DCCF7BF37}" type="pres">
      <dgm:prSet presAssocID="{EC862259-AAA6-43C0-B40D-63B40CF0B861}" presName="conn2-1" presStyleLbl="parChTrans1D2" presStyleIdx="0" presStyleCnt="3"/>
      <dgm:spPr/>
    </dgm:pt>
    <dgm:pt modelId="{E8EB2C26-3B6D-4A70-997F-7A2EA010A795}" type="pres">
      <dgm:prSet presAssocID="{EC862259-AAA6-43C0-B40D-63B40CF0B861}" presName="connTx" presStyleLbl="parChTrans1D2" presStyleIdx="0" presStyleCnt="3"/>
      <dgm:spPr/>
    </dgm:pt>
    <dgm:pt modelId="{AA252C51-BC8D-401B-9C3D-4850BBA86131}" type="pres">
      <dgm:prSet presAssocID="{B72E9EA4-27BF-44A3-B346-58C5531F33B0}" presName="root2" presStyleCnt="0"/>
      <dgm:spPr/>
    </dgm:pt>
    <dgm:pt modelId="{7DCD7DEA-DC0E-4775-9AF4-EAB54BC76D63}" type="pres">
      <dgm:prSet presAssocID="{B72E9EA4-27BF-44A3-B346-58C5531F33B0}" presName="LevelTwoTextNode" presStyleLbl="node2" presStyleIdx="0" presStyleCnt="3">
        <dgm:presLayoutVars>
          <dgm:chPref val="3"/>
        </dgm:presLayoutVars>
      </dgm:prSet>
      <dgm:spPr/>
    </dgm:pt>
    <dgm:pt modelId="{0FAB9928-B644-4094-AAB2-E8F7739680C1}" type="pres">
      <dgm:prSet presAssocID="{B72E9EA4-27BF-44A3-B346-58C5531F33B0}" presName="level3hierChild" presStyleCnt="0"/>
      <dgm:spPr/>
    </dgm:pt>
    <dgm:pt modelId="{FFCE3190-14F5-4F54-8150-9A4387D49F39}" type="pres">
      <dgm:prSet presAssocID="{5FC39107-3A7C-438D-A8CB-0662606F1AE5}" presName="conn2-1" presStyleLbl="parChTrans1D2" presStyleIdx="1" presStyleCnt="3"/>
      <dgm:spPr/>
    </dgm:pt>
    <dgm:pt modelId="{1B9F4420-538A-4A96-9EF5-7C2CCB94D911}" type="pres">
      <dgm:prSet presAssocID="{5FC39107-3A7C-438D-A8CB-0662606F1AE5}" presName="connTx" presStyleLbl="parChTrans1D2" presStyleIdx="1" presStyleCnt="3"/>
      <dgm:spPr/>
    </dgm:pt>
    <dgm:pt modelId="{B34D350D-3CE2-45DD-8735-594C42F777BF}" type="pres">
      <dgm:prSet presAssocID="{D9E9CAE7-689E-47CD-9151-B362BF55D3BA}" presName="root2" presStyleCnt="0"/>
      <dgm:spPr/>
    </dgm:pt>
    <dgm:pt modelId="{17641F8F-CD38-4893-8782-74F3E77D6614}" type="pres">
      <dgm:prSet presAssocID="{D9E9CAE7-689E-47CD-9151-B362BF55D3BA}" presName="LevelTwoTextNode" presStyleLbl="node2" presStyleIdx="1" presStyleCnt="3">
        <dgm:presLayoutVars>
          <dgm:chPref val="3"/>
        </dgm:presLayoutVars>
      </dgm:prSet>
      <dgm:spPr/>
    </dgm:pt>
    <dgm:pt modelId="{AA3691B4-8691-4F4B-8F5A-B76E7D3E5C98}" type="pres">
      <dgm:prSet presAssocID="{D9E9CAE7-689E-47CD-9151-B362BF55D3BA}" presName="level3hierChild" presStyleCnt="0"/>
      <dgm:spPr/>
    </dgm:pt>
    <dgm:pt modelId="{A873EAF7-2F26-4B62-86A5-5FB3FC9B63D6}" type="pres">
      <dgm:prSet presAssocID="{ED90A018-242B-4CEE-A09B-66210D390ADC}" presName="conn2-1" presStyleLbl="parChTrans1D2" presStyleIdx="2" presStyleCnt="3"/>
      <dgm:spPr/>
    </dgm:pt>
    <dgm:pt modelId="{6E89DE39-AD6D-4176-AC0E-A5F8E30F00AA}" type="pres">
      <dgm:prSet presAssocID="{ED90A018-242B-4CEE-A09B-66210D390ADC}" presName="connTx" presStyleLbl="parChTrans1D2" presStyleIdx="2" presStyleCnt="3"/>
      <dgm:spPr/>
    </dgm:pt>
    <dgm:pt modelId="{8954C5E4-F9FE-450D-A6E2-FBD5512C64FC}" type="pres">
      <dgm:prSet presAssocID="{2C105F16-2DB1-4EDA-91C7-6B6C4D800D3C}" presName="root2" presStyleCnt="0"/>
      <dgm:spPr/>
    </dgm:pt>
    <dgm:pt modelId="{47F24951-0C35-49BB-B7FA-83FFEDE57436}" type="pres">
      <dgm:prSet presAssocID="{2C105F16-2DB1-4EDA-91C7-6B6C4D800D3C}" presName="LevelTwoTextNode" presStyleLbl="node2" presStyleIdx="2" presStyleCnt="3">
        <dgm:presLayoutVars>
          <dgm:chPref val="3"/>
        </dgm:presLayoutVars>
      </dgm:prSet>
      <dgm:spPr/>
    </dgm:pt>
    <dgm:pt modelId="{5B605E36-F659-4487-AB17-FCBB10985C4B}" type="pres">
      <dgm:prSet presAssocID="{2C105F16-2DB1-4EDA-91C7-6B6C4D800D3C}" presName="level3hierChild" presStyleCnt="0"/>
      <dgm:spPr/>
    </dgm:pt>
  </dgm:ptLst>
  <dgm:cxnLst>
    <dgm:cxn modelId="{BE719404-EAEB-4779-A13E-7F6316C45BD0}" type="presOf" srcId="{B72E9EA4-27BF-44A3-B346-58C5531F33B0}" destId="{7DCD7DEA-DC0E-4775-9AF4-EAB54BC76D63}" srcOrd="0" destOrd="0" presId="urn:microsoft.com/office/officeart/2008/layout/HorizontalMultiLevelHierarchy"/>
    <dgm:cxn modelId="{617AE729-837B-4D5B-9FB8-91F9BF737A8D}" type="presOf" srcId="{5FC39107-3A7C-438D-A8CB-0662606F1AE5}" destId="{1B9F4420-538A-4A96-9EF5-7C2CCB94D911}" srcOrd="1" destOrd="0" presId="urn:microsoft.com/office/officeart/2008/layout/HorizontalMultiLevelHierarchy"/>
    <dgm:cxn modelId="{A8292232-77C9-4737-8E3E-13DAA9A1AA39}" srcId="{7AF08680-2022-461A-B773-830D5D8BBB13}" destId="{1B92645B-2315-4502-97A3-AE6228CC05B2}" srcOrd="0" destOrd="0" parTransId="{4BC8F94A-63A6-46A3-80E1-BE1B64A589D9}" sibTransId="{807D0F43-2060-47D1-8CEB-AAC27C077CEB}"/>
    <dgm:cxn modelId="{F8C29E36-1F74-499B-8093-4F174A361D3B}" type="presOf" srcId="{D9E9CAE7-689E-47CD-9151-B362BF55D3BA}" destId="{17641F8F-CD38-4893-8782-74F3E77D6614}" srcOrd="0" destOrd="0" presId="urn:microsoft.com/office/officeart/2008/layout/HorizontalMultiLevelHierarchy"/>
    <dgm:cxn modelId="{8879143B-6D27-4803-83AD-CA75B2BD633F}" type="presOf" srcId="{7AF08680-2022-461A-B773-830D5D8BBB13}" destId="{02F78228-6156-496E-B6CB-8AF6C8D4DE46}" srcOrd="0" destOrd="0" presId="urn:microsoft.com/office/officeart/2008/layout/HorizontalMultiLevelHierarchy"/>
    <dgm:cxn modelId="{9F916163-19FB-4BEE-B915-D76F2E9141B4}" type="presOf" srcId="{EC862259-AAA6-43C0-B40D-63B40CF0B861}" destId="{DDB1DE73-9F58-4BC8-B39B-0D9DCCF7BF37}" srcOrd="0" destOrd="0" presId="urn:microsoft.com/office/officeart/2008/layout/HorizontalMultiLevelHierarchy"/>
    <dgm:cxn modelId="{EBDE996E-E897-478E-94F5-B6C35BF9CF55}" type="presOf" srcId="{EC862259-AAA6-43C0-B40D-63B40CF0B861}" destId="{E8EB2C26-3B6D-4A70-997F-7A2EA010A795}" srcOrd="1" destOrd="0" presId="urn:microsoft.com/office/officeart/2008/layout/HorizontalMultiLevelHierarchy"/>
    <dgm:cxn modelId="{09674F59-047D-46C2-9F0B-567AC4959C33}" type="presOf" srcId="{5FC39107-3A7C-438D-A8CB-0662606F1AE5}" destId="{FFCE3190-14F5-4F54-8150-9A4387D49F39}" srcOrd="0" destOrd="0" presId="urn:microsoft.com/office/officeart/2008/layout/HorizontalMultiLevelHierarchy"/>
    <dgm:cxn modelId="{1679005A-6CEF-4A29-ADA6-F8AA9C44A5C9}" type="presOf" srcId="{2C105F16-2DB1-4EDA-91C7-6B6C4D800D3C}" destId="{47F24951-0C35-49BB-B7FA-83FFEDE57436}" srcOrd="0" destOrd="0" presId="urn:microsoft.com/office/officeart/2008/layout/HorizontalMultiLevelHierarchy"/>
    <dgm:cxn modelId="{57367A87-731D-4238-A6A5-20CBEB5471A6}" srcId="{1B92645B-2315-4502-97A3-AE6228CC05B2}" destId="{B72E9EA4-27BF-44A3-B346-58C5531F33B0}" srcOrd="0" destOrd="0" parTransId="{EC862259-AAA6-43C0-B40D-63B40CF0B861}" sibTransId="{3C4DB8D6-8FE7-4772-9EA4-D325EC553664}"/>
    <dgm:cxn modelId="{003718A4-179A-42EF-8F75-95FFA76D24E6}" srcId="{1B92645B-2315-4502-97A3-AE6228CC05B2}" destId="{2C105F16-2DB1-4EDA-91C7-6B6C4D800D3C}" srcOrd="2" destOrd="0" parTransId="{ED90A018-242B-4CEE-A09B-66210D390ADC}" sibTransId="{4D5E1D3D-D619-4833-89A9-9A645DACE8AD}"/>
    <dgm:cxn modelId="{24A50DD6-05DD-4890-8D33-8103F8126C68}" type="presOf" srcId="{1B92645B-2315-4502-97A3-AE6228CC05B2}" destId="{B8B330B8-0A5C-43E6-BDBE-E52876720500}" srcOrd="0" destOrd="0" presId="urn:microsoft.com/office/officeart/2008/layout/HorizontalMultiLevelHierarchy"/>
    <dgm:cxn modelId="{2A0889E8-F65E-4BF2-8BBD-DC3441E5674F}" type="presOf" srcId="{ED90A018-242B-4CEE-A09B-66210D390ADC}" destId="{6E89DE39-AD6D-4176-AC0E-A5F8E30F00AA}" srcOrd="1" destOrd="0" presId="urn:microsoft.com/office/officeart/2008/layout/HorizontalMultiLevelHierarchy"/>
    <dgm:cxn modelId="{AB019BED-0514-4CFB-8FA2-E2212F78206A}" srcId="{1B92645B-2315-4502-97A3-AE6228CC05B2}" destId="{D9E9CAE7-689E-47CD-9151-B362BF55D3BA}" srcOrd="1" destOrd="0" parTransId="{5FC39107-3A7C-438D-A8CB-0662606F1AE5}" sibTransId="{95FE534B-28FA-42A0-9912-F2F3D305BDBB}"/>
    <dgm:cxn modelId="{B26096F3-CF19-4897-83E7-34E62943BD32}" type="presOf" srcId="{ED90A018-242B-4CEE-A09B-66210D390ADC}" destId="{A873EAF7-2F26-4B62-86A5-5FB3FC9B63D6}" srcOrd="0" destOrd="0" presId="urn:microsoft.com/office/officeart/2008/layout/HorizontalMultiLevelHierarchy"/>
    <dgm:cxn modelId="{94EE4AA8-F1F9-4887-887A-711FE3595D6A}" type="presParOf" srcId="{02F78228-6156-496E-B6CB-8AF6C8D4DE46}" destId="{F944ADFE-A7FD-40EC-A279-B9E335194023}" srcOrd="0" destOrd="0" presId="urn:microsoft.com/office/officeart/2008/layout/HorizontalMultiLevelHierarchy"/>
    <dgm:cxn modelId="{80A99922-62C6-4B12-952D-E99BA1A9F256}" type="presParOf" srcId="{F944ADFE-A7FD-40EC-A279-B9E335194023}" destId="{B8B330B8-0A5C-43E6-BDBE-E52876720500}" srcOrd="0" destOrd="0" presId="urn:microsoft.com/office/officeart/2008/layout/HorizontalMultiLevelHierarchy"/>
    <dgm:cxn modelId="{B181D632-362D-447B-8176-DE7F87918E93}" type="presParOf" srcId="{F944ADFE-A7FD-40EC-A279-B9E335194023}" destId="{9CD72C91-62C1-465C-95FE-832A632F36B1}" srcOrd="1" destOrd="0" presId="urn:microsoft.com/office/officeart/2008/layout/HorizontalMultiLevelHierarchy"/>
    <dgm:cxn modelId="{E914192F-B131-404F-B74B-FB54E6B73E6A}" type="presParOf" srcId="{9CD72C91-62C1-465C-95FE-832A632F36B1}" destId="{DDB1DE73-9F58-4BC8-B39B-0D9DCCF7BF37}" srcOrd="0" destOrd="0" presId="urn:microsoft.com/office/officeart/2008/layout/HorizontalMultiLevelHierarchy"/>
    <dgm:cxn modelId="{DB8015C5-0B84-4120-957B-DF447DFD373E}" type="presParOf" srcId="{DDB1DE73-9F58-4BC8-B39B-0D9DCCF7BF37}" destId="{E8EB2C26-3B6D-4A70-997F-7A2EA010A795}" srcOrd="0" destOrd="0" presId="urn:microsoft.com/office/officeart/2008/layout/HorizontalMultiLevelHierarchy"/>
    <dgm:cxn modelId="{4BE2F3F0-3325-4AB9-AE03-65718CA4BC66}" type="presParOf" srcId="{9CD72C91-62C1-465C-95FE-832A632F36B1}" destId="{AA252C51-BC8D-401B-9C3D-4850BBA86131}" srcOrd="1" destOrd="0" presId="urn:microsoft.com/office/officeart/2008/layout/HorizontalMultiLevelHierarchy"/>
    <dgm:cxn modelId="{4024BC78-5EE9-4BCF-B1F0-5085A9FEB003}" type="presParOf" srcId="{AA252C51-BC8D-401B-9C3D-4850BBA86131}" destId="{7DCD7DEA-DC0E-4775-9AF4-EAB54BC76D63}" srcOrd="0" destOrd="0" presId="urn:microsoft.com/office/officeart/2008/layout/HorizontalMultiLevelHierarchy"/>
    <dgm:cxn modelId="{EDD1AE54-5EA0-4949-A5FA-4A59083E8228}" type="presParOf" srcId="{AA252C51-BC8D-401B-9C3D-4850BBA86131}" destId="{0FAB9928-B644-4094-AAB2-E8F7739680C1}" srcOrd="1" destOrd="0" presId="urn:microsoft.com/office/officeart/2008/layout/HorizontalMultiLevelHierarchy"/>
    <dgm:cxn modelId="{C359E180-6B1A-47D2-AAF3-1D4EBE2A3670}" type="presParOf" srcId="{9CD72C91-62C1-465C-95FE-832A632F36B1}" destId="{FFCE3190-14F5-4F54-8150-9A4387D49F39}" srcOrd="2" destOrd="0" presId="urn:microsoft.com/office/officeart/2008/layout/HorizontalMultiLevelHierarchy"/>
    <dgm:cxn modelId="{05A53638-0082-4652-9183-E6DFFDECA7FB}" type="presParOf" srcId="{FFCE3190-14F5-4F54-8150-9A4387D49F39}" destId="{1B9F4420-538A-4A96-9EF5-7C2CCB94D911}" srcOrd="0" destOrd="0" presId="urn:microsoft.com/office/officeart/2008/layout/HorizontalMultiLevelHierarchy"/>
    <dgm:cxn modelId="{8E7A505B-055E-416E-B0A8-2BAAF966B228}" type="presParOf" srcId="{9CD72C91-62C1-465C-95FE-832A632F36B1}" destId="{B34D350D-3CE2-45DD-8735-594C42F777BF}" srcOrd="3" destOrd="0" presId="urn:microsoft.com/office/officeart/2008/layout/HorizontalMultiLevelHierarchy"/>
    <dgm:cxn modelId="{A6A65E1A-815C-4812-8998-5A3613626EB1}" type="presParOf" srcId="{B34D350D-3CE2-45DD-8735-594C42F777BF}" destId="{17641F8F-CD38-4893-8782-74F3E77D6614}" srcOrd="0" destOrd="0" presId="urn:microsoft.com/office/officeart/2008/layout/HorizontalMultiLevelHierarchy"/>
    <dgm:cxn modelId="{09C20602-713A-498B-9984-C519DFAC09BC}" type="presParOf" srcId="{B34D350D-3CE2-45DD-8735-594C42F777BF}" destId="{AA3691B4-8691-4F4B-8F5A-B76E7D3E5C98}" srcOrd="1" destOrd="0" presId="urn:microsoft.com/office/officeart/2008/layout/HorizontalMultiLevelHierarchy"/>
    <dgm:cxn modelId="{95417337-49B1-4518-8374-F0AC76943589}" type="presParOf" srcId="{9CD72C91-62C1-465C-95FE-832A632F36B1}" destId="{A873EAF7-2F26-4B62-86A5-5FB3FC9B63D6}" srcOrd="4" destOrd="0" presId="urn:microsoft.com/office/officeart/2008/layout/HorizontalMultiLevelHierarchy"/>
    <dgm:cxn modelId="{B7DA3E2A-CD69-4492-BBDA-7CCB9DD036B9}" type="presParOf" srcId="{A873EAF7-2F26-4B62-86A5-5FB3FC9B63D6}" destId="{6E89DE39-AD6D-4176-AC0E-A5F8E30F00AA}" srcOrd="0" destOrd="0" presId="urn:microsoft.com/office/officeart/2008/layout/HorizontalMultiLevelHierarchy"/>
    <dgm:cxn modelId="{9F66406E-59E9-46EC-B764-00189C3BCF4C}" type="presParOf" srcId="{9CD72C91-62C1-465C-95FE-832A632F36B1}" destId="{8954C5E4-F9FE-450D-A6E2-FBD5512C64FC}" srcOrd="5" destOrd="0" presId="urn:microsoft.com/office/officeart/2008/layout/HorizontalMultiLevelHierarchy"/>
    <dgm:cxn modelId="{6F0F0356-EAF2-4B76-8CA7-E4BF1D801281}" type="presParOf" srcId="{8954C5E4-F9FE-450D-A6E2-FBD5512C64FC}" destId="{47F24951-0C35-49BB-B7FA-83FFEDE57436}" srcOrd="0" destOrd="0" presId="urn:microsoft.com/office/officeart/2008/layout/HorizontalMultiLevelHierarchy"/>
    <dgm:cxn modelId="{3A38499D-BD0F-475F-82DF-2BFAE49A9571}" type="presParOf" srcId="{8954C5E4-F9FE-450D-A6E2-FBD5512C64FC}" destId="{5B605E36-F659-4487-AB17-FCBB10985C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AF08680-2022-461A-B773-830D5D8BBB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2645B-2315-4502-97A3-AE6228CC05B2}">
      <dgm:prSet phldrT="[Text]"/>
      <dgm:spPr/>
      <dgm:t>
        <a:bodyPr/>
        <a:lstStyle/>
        <a:p>
          <a:r>
            <a:rPr lang="en-US" dirty="0"/>
            <a:t>SABHRS Data</a:t>
          </a:r>
        </a:p>
      </dgm:t>
    </dgm:pt>
    <dgm:pt modelId="{4BC8F94A-63A6-46A3-80E1-BE1B64A589D9}" type="parTrans" cxnId="{A8292232-77C9-4737-8E3E-13DAA9A1AA39}">
      <dgm:prSet/>
      <dgm:spPr/>
      <dgm:t>
        <a:bodyPr/>
        <a:lstStyle/>
        <a:p>
          <a:endParaRPr lang="en-US"/>
        </a:p>
      </dgm:t>
    </dgm:pt>
    <dgm:pt modelId="{807D0F43-2060-47D1-8CEB-AAC27C077CEB}" type="sibTrans" cxnId="{A8292232-77C9-4737-8E3E-13DAA9A1AA39}">
      <dgm:prSet/>
      <dgm:spPr/>
      <dgm:t>
        <a:bodyPr/>
        <a:lstStyle/>
        <a:p>
          <a:endParaRPr lang="en-US"/>
        </a:p>
      </dgm:t>
    </dgm:pt>
    <dgm:pt modelId="{B72E9EA4-27BF-44A3-B346-58C5531F33B0}">
      <dgm:prSet phldrT="[Text]"/>
      <dgm:spPr/>
      <dgm:t>
        <a:bodyPr/>
        <a:lstStyle/>
        <a:p>
          <a:r>
            <a:rPr lang="en-US" dirty="0"/>
            <a:t>Medicaid</a:t>
          </a:r>
        </a:p>
      </dgm:t>
    </dgm:pt>
    <dgm:pt modelId="{EC862259-AAA6-43C0-B40D-63B40CF0B861}" type="parTrans" cxnId="{57367A87-731D-4238-A6A5-20CBEB5471A6}">
      <dgm:prSet/>
      <dgm:spPr/>
      <dgm:t>
        <a:bodyPr/>
        <a:lstStyle/>
        <a:p>
          <a:endParaRPr lang="en-US"/>
        </a:p>
      </dgm:t>
    </dgm:pt>
    <dgm:pt modelId="{3C4DB8D6-8FE7-4772-9EA4-D325EC553664}" type="sibTrans" cxnId="{57367A87-731D-4238-A6A5-20CBEB5471A6}">
      <dgm:prSet/>
      <dgm:spPr/>
      <dgm:t>
        <a:bodyPr/>
        <a:lstStyle/>
        <a:p>
          <a:endParaRPr lang="en-US"/>
        </a:p>
      </dgm:t>
    </dgm:pt>
    <dgm:pt modelId="{D9E9CAE7-689E-47CD-9151-B362BF55D3BA}">
      <dgm:prSet phldrT="[Text]"/>
      <dgm:spPr/>
      <dgm:t>
        <a:bodyPr/>
        <a:lstStyle/>
        <a:p>
          <a:r>
            <a:rPr lang="en-US" dirty="0"/>
            <a:t>Other Modules</a:t>
          </a:r>
        </a:p>
      </dgm:t>
    </dgm:pt>
    <dgm:pt modelId="{5FC39107-3A7C-438D-A8CB-0662606F1AE5}" type="parTrans" cxnId="{AB019BED-0514-4CFB-8FA2-E2212F78206A}">
      <dgm:prSet/>
      <dgm:spPr/>
      <dgm:t>
        <a:bodyPr/>
        <a:lstStyle/>
        <a:p>
          <a:endParaRPr lang="en-US"/>
        </a:p>
      </dgm:t>
    </dgm:pt>
    <dgm:pt modelId="{95FE534B-28FA-42A0-9912-F2F3D305BDBB}" type="sibTrans" cxnId="{AB019BED-0514-4CFB-8FA2-E2212F78206A}">
      <dgm:prSet/>
      <dgm:spPr/>
      <dgm:t>
        <a:bodyPr/>
        <a:lstStyle/>
        <a:p>
          <a:endParaRPr lang="en-US"/>
        </a:p>
      </dgm:t>
    </dgm:pt>
    <dgm:pt modelId="{2C105F16-2DB1-4EDA-91C7-6B6C4D800D3C}">
      <dgm:prSet phldrT="[Text]"/>
      <dgm:spPr/>
      <dgm:t>
        <a:bodyPr/>
        <a:lstStyle/>
        <a:p>
          <a:r>
            <a:rPr lang="en-US" dirty="0"/>
            <a:t>All Else</a:t>
          </a:r>
        </a:p>
      </dgm:t>
    </dgm:pt>
    <dgm:pt modelId="{ED90A018-242B-4CEE-A09B-66210D390ADC}" type="parTrans" cxnId="{003718A4-179A-42EF-8F75-95FFA76D24E6}">
      <dgm:prSet/>
      <dgm:spPr/>
      <dgm:t>
        <a:bodyPr/>
        <a:lstStyle/>
        <a:p>
          <a:endParaRPr lang="en-US"/>
        </a:p>
      </dgm:t>
    </dgm:pt>
    <dgm:pt modelId="{4D5E1D3D-D619-4833-89A9-9A645DACE8AD}" type="sibTrans" cxnId="{003718A4-179A-42EF-8F75-95FFA76D24E6}">
      <dgm:prSet/>
      <dgm:spPr/>
      <dgm:t>
        <a:bodyPr/>
        <a:lstStyle/>
        <a:p>
          <a:endParaRPr lang="en-US"/>
        </a:p>
      </dgm:t>
    </dgm:pt>
    <dgm:pt modelId="{02F78228-6156-496E-B6CB-8AF6C8D4DE46}" type="pres">
      <dgm:prSet presAssocID="{7AF08680-2022-461A-B773-830D5D8BBB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944ADFE-A7FD-40EC-A279-B9E335194023}" type="pres">
      <dgm:prSet presAssocID="{1B92645B-2315-4502-97A3-AE6228CC05B2}" presName="root1" presStyleCnt="0"/>
      <dgm:spPr/>
    </dgm:pt>
    <dgm:pt modelId="{B8B330B8-0A5C-43E6-BDBE-E52876720500}" type="pres">
      <dgm:prSet presAssocID="{1B92645B-2315-4502-97A3-AE6228CC05B2}" presName="LevelOneTextNode" presStyleLbl="node0" presStyleIdx="0" presStyleCnt="1">
        <dgm:presLayoutVars>
          <dgm:chPref val="3"/>
        </dgm:presLayoutVars>
      </dgm:prSet>
      <dgm:spPr/>
    </dgm:pt>
    <dgm:pt modelId="{9CD72C91-62C1-465C-95FE-832A632F36B1}" type="pres">
      <dgm:prSet presAssocID="{1B92645B-2315-4502-97A3-AE6228CC05B2}" presName="level2hierChild" presStyleCnt="0"/>
      <dgm:spPr/>
    </dgm:pt>
    <dgm:pt modelId="{DDB1DE73-9F58-4BC8-B39B-0D9DCCF7BF37}" type="pres">
      <dgm:prSet presAssocID="{EC862259-AAA6-43C0-B40D-63B40CF0B861}" presName="conn2-1" presStyleLbl="parChTrans1D2" presStyleIdx="0" presStyleCnt="3"/>
      <dgm:spPr/>
    </dgm:pt>
    <dgm:pt modelId="{E8EB2C26-3B6D-4A70-997F-7A2EA010A795}" type="pres">
      <dgm:prSet presAssocID="{EC862259-AAA6-43C0-B40D-63B40CF0B861}" presName="connTx" presStyleLbl="parChTrans1D2" presStyleIdx="0" presStyleCnt="3"/>
      <dgm:spPr/>
    </dgm:pt>
    <dgm:pt modelId="{AA252C51-BC8D-401B-9C3D-4850BBA86131}" type="pres">
      <dgm:prSet presAssocID="{B72E9EA4-27BF-44A3-B346-58C5531F33B0}" presName="root2" presStyleCnt="0"/>
      <dgm:spPr/>
    </dgm:pt>
    <dgm:pt modelId="{7DCD7DEA-DC0E-4775-9AF4-EAB54BC76D63}" type="pres">
      <dgm:prSet presAssocID="{B72E9EA4-27BF-44A3-B346-58C5531F33B0}" presName="LevelTwoTextNode" presStyleLbl="node2" presStyleIdx="0" presStyleCnt="3">
        <dgm:presLayoutVars>
          <dgm:chPref val="3"/>
        </dgm:presLayoutVars>
      </dgm:prSet>
      <dgm:spPr/>
    </dgm:pt>
    <dgm:pt modelId="{0FAB9928-B644-4094-AAB2-E8F7739680C1}" type="pres">
      <dgm:prSet presAssocID="{B72E9EA4-27BF-44A3-B346-58C5531F33B0}" presName="level3hierChild" presStyleCnt="0"/>
      <dgm:spPr/>
    </dgm:pt>
    <dgm:pt modelId="{FFCE3190-14F5-4F54-8150-9A4387D49F39}" type="pres">
      <dgm:prSet presAssocID="{5FC39107-3A7C-438D-A8CB-0662606F1AE5}" presName="conn2-1" presStyleLbl="parChTrans1D2" presStyleIdx="1" presStyleCnt="3"/>
      <dgm:spPr/>
    </dgm:pt>
    <dgm:pt modelId="{1B9F4420-538A-4A96-9EF5-7C2CCB94D911}" type="pres">
      <dgm:prSet presAssocID="{5FC39107-3A7C-438D-A8CB-0662606F1AE5}" presName="connTx" presStyleLbl="parChTrans1D2" presStyleIdx="1" presStyleCnt="3"/>
      <dgm:spPr/>
    </dgm:pt>
    <dgm:pt modelId="{B34D350D-3CE2-45DD-8735-594C42F777BF}" type="pres">
      <dgm:prSet presAssocID="{D9E9CAE7-689E-47CD-9151-B362BF55D3BA}" presName="root2" presStyleCnt="0"/>
      <dgm:spPr/>
    </dgm:pt>
    <dgm:pt modelId="{17641F8F-CD38-4893-8782-74F3E77D6614}" type="pres">
      <dgm:prSet presAssocID="{D9E9CAE7-689E-47CD-9151-B362BF55D3BA}" presName="LevelTwoTextNode" presStyleLbl="node2" presStyleIdx="1" presStyleCnt="3">
        <dgm:presLayoutVars>
          <dgm:chPref val="3"/>
        </dgm:presLayoutVars>
      </dgm:prSet>
      <dgm:spPr/>
    </dgm:pt>
    <dgm:pt modelId="{AA3691B4-8691-4F4B-8F5A-B76E7D3E5C98}" type="pres">
      <dgm:prSet presAssocID="{D9E9CAE7-689E-47CD-9151-B362BF55D3BA}" presName="level3hierChild" presStyleCnt="0"/>
      <dgm:spPr/>
    </dgm:pt>
    <dgm:pt modelId="{A873EAF7-2F26-4B62-86A5-5FB3FC9B63D6}" type="pres">
      <dgm:prSet presAssocID="{ED90A018-242B-4CEE-A09B-66210D390ADC}" presName="conn2-1" presStyleLbl="parChTrans1D2" presStyleIdx="2" presStyleCnt="3"/>
      <dgm:spPr/>
    </dgm:pt>
    <dgm:pt modelId="{6E89DE39-AD6D-4176-AC0E-A5F8E30F00AA}" type="pres">
      <dgm:prSet presAssocID="{ED90A018-242B-4CEE-A09B-66210D390ADC}" presName="connTx" presStyleLbl="parChTrans1D2" presStyleIdx="2" presStyleCnt="3"/>
      <dgm:spPr/>
    </dgm:pt>
    <dgm:pt modelId="{8954C5E4-F9FE-450D-A6E2-FBD5512C64FC}" type="pres">
      <dgm:prSet presAssocID="{2C105F16-2DB1-4EDA-91C7-6B6C4D800D3C}" presName="root2" presStyleCnt="0"/>
      <dgm:spPr/>
    </dgm:pt>
    <dgm:pt modelId="{47F24951-0C35-49BB-B7FA-83FFEDE57436}" type="pres">
      <dgm:prSet presAssocID="{2C105F16-2DB1-4EDA-91C7-6B6C4D800D3C}" presName="LevelTwoTextNode" presStyleLbl="node2" presStyleIdx="2" presStyleCnt="3">
        <dgm:presLayoutVars>
          <dgm:chPref val="3"/>
        </dgm:presLayoutVars>
      </dgm:prSet>
      <dgm:spPr/>
    </dgm:pt>
    <dgm:pt modelId="{5B605E36-F659-4487-AB17-FCBB10985C4B}" type="pres">
      <dgm:prSet presAssocID="{2C105F16-2DB1-4EDA-91C7-6B6C4D800D3C}" presName="level3hierChild" presStyleCnt="0"/>
      <dgm:spPr/>
    </dgm:pt>
  </dgm:ptLst>
  <dgm:cxnLst>
    <dgm:cxn modelId="{BE719404-EAEB-4779-A13E-7F6316C45BD0}" type="presOf" srcId="{B72E9EA4-27BF-44A3-B346-58C5531F33B0}" destId="{7DCD7DEA-DC0E-4775-9AF4-EAB54BC76D63}" srcOrd="0" destOrd="0" presId="urn:microsoft.com/office/officeart/2008/layout/HorizontalMultiLevelHierarchy"/>
    <dgm:cxn modelId="{617AE729-837B-4D5B-9FB8-91F9BF737A8D}" type="presOf" srcId="{5FC39107-3A7C-438D-A8CB-0662606F1AE5}" destId="{1B9F4420-538A-4A96-9EF5-7C2CCB94D911}" srcOrd="1" destOrd="0" presId="urn:microsoft.com/office/officeart/2008/layout/HorizontalMultiLevelHierarchy"/>
    <dgm:cxn modelId="{A8292232-77C9-4737-8E3E-13DAA9A1AA39}" srcId="{7AF08680-2022-461A-B773-830D5D8BBB13}" destId="{1B92645B-2315-4502-97A3-AE6228CC05B2}" srcOrd="0" destOrd="0" parTransId="{4BC8F94A-63A6-46A3-80E1-BE1B64A589D9}" sibTransId="{807D0F43-2060-47D1-8CEB-AAC27C077CEB}"/>
    <dgm:cxn modelId="{F8C29E36-1F74-499B-8093-4F174A361D3B}" type="presOf" srcId="{D9E9CAE7-689E-47CD-9151-B362BF55D3BA}" destId="{17641F8F-CD38-4893-8782-74F3E77D6614}" srcOrd="0" destOrd="0" presId="urn:microsoft.com/office/officeart/2008/layout/HorizontalMultiLevelHierarchy"/>
    <dgm:cxn modelId="{8879143B-6D27-4803-83AD-CA75B2BD633F}" type="presOf" srcId="{7AF08680-2022-461A-B773-830D5D8BBB13}" destId="{02F78228-6156-496E-B6CB-8AF6C8D4DE46}" srcOrd="0" destOrd="0" presId="urn:microsoft.com/office/officeart/2008/layout/HorizontalMultiLevelHierarchy"/>
    <dgm:cxn modelId="{9F916163-19FB-4BEE-B915-D76F2E9141B4}" type="presOf" srcId="{EC862259-AAA6-43C0-B40D-63B40CF0B861}" destId="{DDB1DE73-9F58-4BC8-B39B-0D9DCCF7BF37}" srcOrd="0" destOrd="0" presId="urn:microsoft.com/office/officeart/2008/layout/HorizontalMultiLevelHierarchy"/>
    <dgm:cxn modelId="{EBDE996E-E897-478E-94F5-B6C35BF9CF55}" type="presOf" srcId="{EC862259-AAA6-43C0-B40D-63B40CF0B861}" destId="{E8EB2C26-3B6D-4A70-997F-7A2EA010A795}" srcOrd="1" destOrd="0" presId="urn:microsoft.com/office/officeart/2008/layout/HorizontalMultiLevelHierarchy"/>
    <dgm:cxn modelId="{09674F59-047D-46C2-9F0B-567AC4959C33}" type="presOf" srcId="{5FC39107-3A7C-438D-A8CB-0662606F1AE5}" destId="{FFCE3190-14F5-4F54-8150-9A4387D49F39}" srcOrd="0" destOrd="0" presId="urn:microsoft.com/office/officeart/2008/layout/HorizontalMultiLevelHierarchy"/>
    <dgm:cxn modelId="{1679005A-6CEF-4A29-ADA6-F8AA9C44A5C9}" type="presOf" srcId="{2C105F16-2DB1-4EDA-91C7-6B6C4D800D3C}" destId="{47F24951-0C35-49BB-B7FA-83FFEDE57436}" srcOrd="0" destOrd="0" presId="urn:microsoft.com/office/officeart/2008/layout/HorizontalMultiLevelHierarchy"/>
    <dgm:cxn modelId="{57367A87-731D-4238-A6A5-20CBEB5471A6}" srcId="{1B92645B-2315-4502-97A3-AE6228CC05B2}" destId="{B72E9EA4-27BF-44A3-B346-58C5531F33B0}" srcOrd="0" destOrd="0" parTransId="{EC862259-AAA6-43C0-B40D-63B40CF0B861}" sibTransId="{3C4DB8D6-8FE7-4772-9EA4-D325EC553664}"/>
    <dgm:cxn modelId="{003718A4-179A-42EF-8F75-95FFA76D24E6}" srcId="{1B92645B-2315-4502-97A3-AE6228CC05B2}" destId="{2C105F16-2DB1-4EDA-91C7-6B6C4D800D3C}" srcOrd="2" destOrd="0" parTransId="{ED90A018-242B-4CEE-A09B-66210D390ADC}" sibTransId="{4D5E1D3D-D619-4833-89A9-9A645DACE8AD}"/>
    <dgm:cxn modelId="{24A50DD6-05DD-4890-8D33-8103F8126C68}" type="presOf" srcId="{1B92645B-2315-4502-97A3-AE6228CC05B2}" destId="{B8B330B8-0A5C-43E6-BDBE-E52876720500}" srcOrd="0" destOrd="0" presId="urn:microsoft.com/office/officeart/2008/layout/HorizontalMultiLevelHierarchy"/>
    <dgm:cxn modelId="{2A0889E8-F65E-4BF2-8BBD-DC3441E5674F}" type="presOf" srcId="{ED90A018-242B-4CEE-A09B-66210D390ADC}" destId="{6E89DE39-AD6D-4176-AC0E-A5F8E30F00AA}" srcOrd="1" destOrd="0" presId="urn:microsoft.com/office/officeart/2008/layout/HorizontalMultiLevelHierarchy"/>
    <dgm:cxn modelId="{AB019BED-0514-4CFB-8FA2-E2212F78206A}" srcId="{1B92645B-2315-4502-97A3-AE6228CC05B2}" destId="{D9E9CAE7-689E-47CD-9151-B362BF55D3BA}" srcOrd="1" destOrd="0" parTransId="{5FC39107-3A7C-438D-A8CB-0662606F1AE5}" sibTransId="{95FE534B-28FA-42A0-9912-F2F3D305BDBB}"/>
    <dgm:cxn modelId="{B26096F3-CF19-4897-83E7-34E62943BD32}" type="presOf" srcId="{ED90A018-242B-4CEE-A09B-66210D390ADC}" destId="{A873EAF7-2F26-4B62-86A5-5FB3FC9B63D6}" srcOrd="0" destOrd="0" presId="urn:microsoft.com/office/officeart/2008/layout/HorizontalMultiLevelHierarchy"/>
    <dgm:cxn modelId="{94EE4AA8-F1F9-4887-887A-711FE3595D6A}" type="presParOf" srcId="{02F78228-6156-496E-B6CB-8AF6C8D4DE46}" destId="{F944ADFE-A7FD-40EC-A279-B9E335194023}" srcOrd="0" destOrd="0" presId="urn:microsoft.com/office/officeart/2008/layout/HorizontalMultiLevelHierarchy"/>
    <dgm:cxn modelId="{80A99922-62C6-4B12-952D-E99BA1A9F256}" type="presParOf" srcId="{F944ADFE-A7FD-40EC-A279-B9E335194023}" destId="{B8B330B8-0A5C-43E6-BDBE-E52876720500}" srcOrd="0" destOrd="0" presId="urn:microsoft.com/office/officeart/2008/layout/HorizontalMultiLevelHierarchy"/>
    <dgm:cxn modelId="{B181D632-362D-447B-8176-DE7F87918E93}" type="presParOf" srcId="{F944ADFE-A7FD-40EC-A279-B9E335194023}" destId="{9CD72C91-62C1-465C-95FE-832A632F36B1}" srcOrd="1" destOrd="0" presId="urn:microsoft.com/office/officeart/2008/layout/HorizontalMultiLevelHierarchy"/>
    <dgm:cxn modelId="{E914192F-B131-404F-B74B-FB54E6B73E6A}" type="presParOf" srcId="{9CD72C91-62C1-465C-95FE-832A632F36B1}" destId="{DDB1DE73-9F58-4BC8-B39B-0D9DCCF7BF37}" srcOrd="0" destOrd="0" presId="urn:microsoft.com/office/officeart/2008/layout/HorizontalMultiLevelHierarchy"/>
    <dgm:cxn modelId="{DB8015C5-0B84-4120-957B-DF447DFD373E}" type="presParOf" srcId="{DDB1DE73-9F58-4BC8-B39B-0D9DCCF7BF37}" destId="{E8EB2C26-3B6D-4A70-997F-7A2EA010A795}" srcOrd="0" destOrd="0" presId="urn:microsoft.com/office/officeart/2008/layout/HorizontalMultiLevelHierarchy"/>
    <dgm:cxn modelId="{4BE2F3F0-3325-4AB9-AE03-65718CA4BC66}" type="presParOf" srcId="{9CD72C91-62C1-465C-95FE-832A632F36B1}" destId="{AA252C51-BC8D-401B-9C3D-4850BBA86131}" srcOrd="1" destOrd="0" presId="urn:microsoft.com/office/officeart/2008/layout/HorizontalMultiLevelHierarchy"/>
    <dgm:cxn modelId="{4024BC78-5EE9-4BCF-B1F0-5085A9FEB003}" type="presParOf" srcId="{AA252C51-BC8D-401B-9C3D-4850BBA86131}" destId="{7DCD7DEA-DC0E-4775-9AF4-EAB54BC76D63}" srcOrd="0" destOrd="0" presId="urn:microsoft.com/office/officeart/2008/layout/HorizontalMultiLevelHierarchy"/>
    <dgm:cxn modelId="{EDD1AE54-5EA0-4949-A5FA-4A59083E8228}" type="presParOf" srcId="{AA252C51-BC8D-401B-9C3D-4850BBA86131}" destId="{0FAB9928-B644-4094-AAB2-E8F7739680C1}" srcOrd="1" destOrd="0" presId="urn:microsoft.com/office/officeart/2008/layout/HorizontalMultiLevelHierarchy"/>
    <dgm:cxn modelId="{C359E180-6B1A-47D2-AAF3-1D4EBE2A3670}" type="presParOf" srcId="{9CD72C91-62C1-465C-95FE-832A632F36B1}" destId="{FFCE3190-14F5-4F54-8150-9A4387D49F39}" srcOrd="2" destOrd="0" presId="urn:microsoft.com/office/officeart/2008/layout/HorizontalMultiLevelHierarchy"/>
    <dgm:cxn modelId="{05A53638-0082-4652-9183-E6DFFDECA7FB}" type="presParOf" srcId="{FFCE3190-14F5-4F54-8150-9A4387D49F39}" destId="{1B9F4420-538A-4A96-9EF5-7C2CCB94D911}" srcOrd="0" destOrd="0" presId="urn:microsoft.com/office/officeart/2008/layout/HorizontalMultiLevelHierarchy"/>
    <dgm:cxn modelId="{8E7A505B-055E-416E-B0A8-2BAAF966B228}" type="presParOf" srcId="{9CD72C91-62C1-465C-95FE-832A632F36B1}" destId="{B34D350D-3CE2-45DD-8735-594C42F777BF}" srcOrd="3" destOrd="0" presId="urn:microsoft.com/office/officeart/2008/layout/HorizontalMultiLevelHierarchy"/>
    <dgm:cxn modelId="{A6A65E1A-815C-4812-8998-5A3613626EB1}" type="presParOf" srcId="{B34D350D-3CE2-45DD-8735-594C42F777BF}" destId="{17641F8F-CD38-4893-8782-74F3E77D6614}" srcOrd="0" destOrd="0" presId="urn:microsoft.com/office/officeart/2008/layout/HorizontalMultiLevelHierarchy"/>
    <dgm:cxn modelId="{09C20602-713A-498B-9984-C519DFAC09BC}" type="presParOf" srcId="{B34D350D-3CE2-45DD-8735-594C42F777BF}" destId="{AA3691B4-8691-4F4B-8F5A-B76E7D3E5C98}" srcOrd="1" destOrd="0" presId="urn:microsoft.com/office/officeart/2008/layout/HorizontalMultiLevelHierarchy"/>
    <dgm:cxn modelId="{95417337-49B1-4518-8374-F0AC76943589}" type="presParOf" srcId="{9CD72C91-62C1-465C-95FE-832A632F36B1}" destId="{A873EAF7-2F26-4B62-86A5-5FB3FC9B63D6}" srcOrd="4" destOrd="0" presId="urn:microsoft.com/office/officeart/2008/layout/HorizontalMultiLevelHierarchy"/>
    <dgm:cxn modelId="{B7DA3E2A-CD69-4492-BBDA-7CCB9DD036B9}" type="presParOf" srcId="{A873EAF7-2F26-4B62-86A5-5FB3FC9B63D6}" destId="{6E89DE39-AD6D-4176-AC0E-A5F8E30F00AA}" srcOrd="0" destOrd="0" presId="urn:microsoft.com/office/officeart/2008/layout/HorizontalMultiLevelHierarchy"/>
    <dgm:cxn modelId="{9F66406E-59E9-46EC-B764-00189C3BCF4C}" type="presParOf" srcId="{9CD72C91-62C1-465C-95FE-832A632F36B1}" destId="{8954C5E4-F9FE-450D-A6E2-FBD5512C64FC}" srcOrd="5" destOrd="0" presId="urn:microsoft.com/office/officeart/2008/layout/HorizontalMultiLevelHierarchy"/>
    <dgm:cxn modelId="{6F0F0356-EAF2-4B76-8CA7-E4BF1D801281}" type="presParOf" srcId="{8954C5E4-F9FE-450D-A6E2-FBD5512C64FC}" destId="{47F24951-0C35-49BB-B7FA-83FFEDE57436}" srcOrd="0" destOrd="0" presId="urn:microsoft.com/office/officeart/2008/layout/HorizontalMultiLevelHierarchy"/>
    <dgm:cxn modelId="{3A38499D-BD0F-475F-82DF-2BFAE49A9571}" type="presParOf" srcId="{8954C5E4-F9FE-450D-A6E2-FBD5512C64FC}" destId="{5B605E36-F659-4487-AB17-FCBB10985C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B509C37-A2E2-46BD-83B5-49849B6EE2EE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</dgm:pt>
    <dgm:pt modelId="{2EDAC1A4-C103-4ACE-82EC-4AF8D67302D6}">
      <dgm:prSet phldrT="[Text]"/>
      <dgm:spPr/>
      <dgm:t>
        <a:bodyPr/>
        <a:lstStyle/>
        <a:p>
          <a:r>
            <a:rPr lang="en-US" dirty="0"/>
            <a:t>Reference Case</a:t>
          </a:r>
        </a:p>
      </dgm:t>
    </dgm:pt>
    <dgm:pt modelId="{318F068C-051E-4494-AB64-FE7B23956BDB}" type="parTrans" cxnId="{458E6AFF-3943-47BA-8047-999433791265}">
      <dgm:prSet/>
      <dgm:spPr/>
      <dgm:t>
        <a:bodyPr/>
        <a:lstStyle/>
        <a:p>
          <a:endParaRPr lang="en-US"/>
        </a:p>
      </dgm:t>
    </dgm:pt>
    <dgm:pt modelId="{C155EFFA-E97A-4D8D-88A3-246C59249EFE}" type="sibTrans" cxnId="{458E6AFF-3943-47BA-8047-999433791265}">
      <dgm:prSet/>
      <dgm:spPr/>
      <dgm:t>
        <a:bodyPr/>
        <a:lstStyle/>
        <a:p>
          <a:endParaRPr lang="en-US"/>
        </a:p>
      </dgm:t>
    </dgm:pt>
    <dgm:pt modelId="{67949052-90CF-46C9-BC4F-C6C683410F09}">
      <dgm:prSet phldrT="[Text]"/>
      <dgm:spPr/>
      <dgm:t>
        <a:bodyPr/>
        <a:lstStyle/>
        <a:p>
          <a:r>
            <a:rPr lang="en-US" dirty="0"/>
            <a:t>Scenarios</a:t>
          </a:r>
        </a:p>
      </dgm:t>
    </dgm:pt>
    <dgm:pt modelId="{C73B6BE6-15BD-4E2C-9D17-12B068B29911}" type="parTrans" cxnId="{51146B37-E20D-420B-B73A-002BBCE7837F}">
      <dgm:prSet/>
      <dgm:spPr/>
      <dgm:t>
        <a:bodyPr/>
        <a:lstStyle/>
        <a:p>
          <a:endParaRPr lang="en-US"/>
        </a:p>
      </dgm:t>
    </dgm:pt>
    <dgm:pt modelId="{22A84977-A531-4D2A-83AD-C62BBAB22E7A}" type="sibTrans" cxnId="{51146B37-E20D-420B-B73A-002BBCE7837F}">
      <dgm:prSet/>
      <dgm:spPr/>
      <dgm:t>
        <a:bodyPr/>
        <a:lstStyle/>
        <a:p>
          <a:endParaRPr lang="en-US"/>
        </a:p>
      </dgm:t>
    </dgm:pt>
    <dgm:pt modelId="{74954019-8213-4208-AFFA-5B973F257ABD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41D7BCD9-B4EE-48E2-AE1E-A4867C2B4F11}" type="parTrans" cxnId="{F26925AA-43D5-4CA1-BE89-94FB0887E267}">
      <dgm:prSet/>
      <dgm:spPr/>
      <dgm:t>
        <a:bodyPr/>
        <a:lstStyle/>
        <a:p>
          <a:endParaRPr lang="en-US"/>
        </a:p>
      </dgm:t>
    </dgm:pt>
    <dgm:pt modelId="{54BAF645-B306-4534-8FC9-3D059558E878}" type="sibTrans" cxnId="{F26925AA-43D5-4CA1-BE89-94FB0887E267}">
      <dgm:prSet/>
      <dgm:spPr/>
      <dgm:t>
        <a:bodyPr/>
        <a:lstStyle/>
        <a:p>
          <a:endParaRPr lang="en-US"/>
        </a:p>
      </dgm:t>
    </dgm:pt>
    <dgm:pt modelId="{51047871-91EC-4624-AA25-D522BF7992A4}" type="pres">
      <dgm:prSet presAssocID="{0B509C37-A2E2-46BD-83B5-49849B6EE2EE}" presName="outerComposite" presStyleCnt="0">
        <dgm:presLayoutVars>
          <dgm:chMax val="5"/>
          <dgm:dir/>
          <dgm:resizeHandles val="exact"/>
        </dgm:presLayoutVars>
      </dgm:prSet>
      <dgm:spPr/>
    </dgm:pt>
    <dgm:pt modelId="{98381EC2-0EEE-4910-870B-D329239BDDBF}" type="pres">
      <dgm:prSet presAssocID="{0B509C37-A2E2-46BD-83B5-49849B6EE2EE}" presName="dummyMaxCanvas" presStyleCnt="0">
        <dgm:presLayoutVars/>
      </dgm:prSet>
      <dgm:spPr/>
    </dgm:pt>
    <dgm:pt modelId="{7CCA7311-BEAF-4153-8947-FB71D2413E20}" type="pres">
      <dgm:prSet presAssocID="{0B509C37-A2E2-46BD-83B5-49849B6EE2EE}" presName="ThreeNodes_1" presStyleLbl="node1" presStyleIdx="0" presStyleCnt="3">
        <dgm:presLayoutVars>
          <dgm:bulletEnabled val="1"/>
        </dgm:presLayoutVars>
      </dgm:prSet>
      <dgm:spPr/>
    </dgm:pt>
    <dgm:pt modelId="{C0076F2C-C05A-4379-9E18-F1A31BC1BE82}" type="pres">
      <dgm:prSet presAssocID="{0B509C37-A2E2-46BD-83B5-49849B6EE2EE}" presName="ThreeNodes_2" presStyleLbl="node1" presStyleIdx="1" presStyleCnt="3">
        <dgm:presLayoutVars>
          <dgm:bulletEnabled val="1"/>
        </dgm:presLayoutVars>
      </dgm:prSet>
      <dgm:spPr/>
    </dgm:pt>
    <dgm:pt modelId="{3F8A6A64-FDE8-47B3-8CAC-0C4543759D8A}" type="pres">
      <dgm:prSet presAssocID="{0B509C37-A2E2-46BD-83B5-49849B6EE2EE}" presName="ThreeNodes_3" presStyleLbl="node1" presStyleIdx="2" presStyleCnt="3">
        <dgm:presLayoutVars>
          <dgm:bulletEnabled val="1"/>
        </dgm:presLayoutVars>
      </dgm:prSet>
      <dgm:spPr/>
    </dgm:pt>
    <dgm:pt modelId="{1BE4E500-2171-4F09-9BCC-A1C8C2679B60}" type="pres">
      <dgm:prSet presAssocID="{0B509C37-A2E2-46BD-83B5-49849B6EE2EE}" presName="ThreeConn_1-2" presStyleLbl="fgAccFollowNode1" presStyleIdx="0" presStyleCnt="2">
        <dgm:presLayoutVars>
          <dgm:bulletEnabled val="1"/>
        </dgm:presLayoutVars>
      </dgm:prSet>
      <dgm:spPr/>
    </dgm:pt>
    <dgm:pt modelId="{15C1A032-F07C-4646-A4CA-ED3FA8DFF60C}" type="pres">
      <dgm:prSet presAssocID="{0B509C37-A2E2-46BD-83B5-49849B6EE2EE}" presName="ThreeConn_2-3" presStyleLbl="fgAccFollowNode1" presStyleIdx="1" presStyleCnt="2">
        <dgm:presLayoutVars>
          <dgm:bulletEnabled val="1"/>
        </dgm:presLayoutVars>
      </dgm:prSet>
      <dgm:spPr/>
    </dgm:pt>
    <dgm:pt modelId="{C0A63475-3E59-487B-A5FF-625C84F164D9}" type="pres">
      <dgm:prSet presAssocID="{0B509C37-A2E2-46BD-83B5-49849B6EE2EE}" presName="ThreeNodes_1_text" presStyleLbl="node1" presStyleIdx="2" presStyleCnt="3">
        <dgm:presLayoutVars>
          <dgm:bulletEnabled val="1"/>
        </dgm:presLayoutVars>
      </dgm:prSet>
      <dgm:spPr/>
    </dgm:pt>
    <dgm:pt modelId="{FB36CD86-E067-4F02-9A97-B3A6062AA700}" type="pres">
      <dgm:prSet presAssocID="{0B509C37-A2E2-46BD-83B5-49849B6EE2EE}" presName="ThreeNodes_2_text" presStyleLbl="node1" presStyleIdx="2" presStyleCnt="3">
        <dgm:presLayoutVars>
          <dgm:bulletEnabled val="1"/>
        </dgm:presLayoutVars>
      </dgm:prSet>
      <dgm:spPr/>
    </dgm:pt>
    <dgm:pt modelId="{028E6E7A-2394-41B1-9F33-1A039B5EAE3C}" type="pres">
      <dgm:prSet presAssocID="{0B509C37-A2E2-46BD-83B5-49849B6EE2E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3C00D14-A645-4F3B-B2FE-B0874DED41E7}" type="presOf" srcId="{67949052-90CF-46C9-BC4F-C6C683410F09}" destId="{FB36CD86-E067-4F02-9A97-B3A6062AA700}" srcOrd="1" destOrd="0" presId="urn:microsoft.com/office/officeart/2005/8/layout/vProcess5"/>
    <dgm:cxn modelId="{57373521-592D-429D-8B84-B1C8CE85C89B}" type="presOf" srcId="{22A84977-A531-4D2A-83AD-C62BBAB22E7A}" destId="{15C1A032-F07C-4646-A4CA-ED3FA8DFF60C}" srcOrd="0" destOrd="0" presId="urn:microsoft.com/office/officeart/2005/8/layout/vProcess5"/>
    <dgm:cxn modelId="{51146B37-E20D-420B-B73A-002BBCE7837F}" srcId="{0B509C37-A2E2-46BD-83B5-49849B6EE2EE}" destId="{67949052-90CF-46C9-BC4F-C6C683410F09}" srcOrd="1" destOrd="0" parTransId="{C73B6BE6-15BD-4E2C-9D17-12B068B29911}" sibTransId="{22A84977-A531-4D2A-83AD-C62BBAB22E7A}"/>
    <dgm:cxn modelId="{44D08D5D-9D35-40D9-A3C5-92B67B301D2E}" type="presOf" srcId="{0B509C37-A2E2-46BD-83B5-49849B6EE2EE}" destId="{51047871-91EC-4624-AA25-D522BF7992A4}" srcOrd="0" destOrd="0" presId="urn:microsoft.com/office/officeart/2005/8/layout/vProcess5"/>
    <dgm:cxn modelId="{C85F667C-FF06-43F2-936C-072C597D79BA}" type="presOf" srcId="{2EDAC1A4-C103-4ACE-82EC-4AF8D67302D6}" destId="{C0A63475-3E59-487B-A5FF-625C84F164D9}" srcOrd="1" destOrd="0" presId="urn:microsoft.com/office/officeart/2005/8/layout/vProcess5"/>
    <dgm:cxn modelId="{F4A44C9A-FBE1-40F3-80B1-A57F9800EF5E}" type="presOf" srcId="{74954019-8213-4208-AFFA-5B973F257ABD}" destId="{3F8A6A64-FDE8-47B3-8CAC-0C4543759D8A}" srcOrd="0" destOrd="0" presId="urn:microsoft.com/office/officeart/2005/8/layout/vProcess5"/>
    <dgm:cxn modelId="{01C95AA0-0C4F-4178-AB17-095F34EE11DC}" type="presOf" srcId="{67949052-90CF-46C9-BC4F-C6C683410F09}" destId="{C0076F2C-C05A-4379-9E18-F1A31BC1BE82}" srcOrd="0" destOrd="0" presId="urn:microsoft.com/office/officeart/2005/8/layout/vProcess5"/>
    <dgm:cxn modelId="{F26925AA-43D5-4CA1-BE89-94FB0887E267}" srcId="{0B509C37-A2E2-46BD-83B5-49849B6EE2EE}" destId="{74954019-8213-4208-AFFA-5B973F257ABD}" srcOrd="2" destOrd="0" parTransId="{41D7BCD9-B4EE-48E2-AE1E-A4867C2B4F11}" sibTransId="{54BAF645-B306-4534-8FC9-3D059558E878}"/>
    <dgm:cxn modelId="{33C4A8BD-7ED0-489E-B067-5A98F49EF72A}" type="presOf" srcId="{C155EFFA-E97A-4D8D-88A3-246C59249EFE}" destId="{1BE4E500-2171-4F09-9BCC-A1C8C2679B60}" srcOrd="0" destOrd="0" presId="urn:microsoft.com/office/officeart/2005/8/layout/vProcess5"/>
    <dgm:cxn modelId="{1A7181D4-5F15-4B20-A57E-26DE49A3E5D0}" type="presOf" srcId="{2EDAC1A4-C103-4ACE-82EC-4AF8D67302D6}" destId="{7CCA7311-BEAF-4153-8947-FB71D2413E20}" srcOrd="0" destOrd="0" presId="urn:microsoft.com/office/officeart/2005/8/layout/vProcess5"/>
    <dgm:cxn modelId="{DF3AE4FD-8801-4BCD-B9C3-05B7D861BB5E}" type="presOf" srcId="{74954019-8213-4208-AFFA-5B973F257ABD}" destId="{028E6E7A-2394-41B1-9F33-1A039B5EAE3C}" srcOrd="1" destOrd="0" presId="urn:microsoft.com/office/officeart/2005/8/layout/vProcess5"/>
    <dgm:cxn modelId="{458E6AFF-3943-47BA-8047-999433791265}" srcId="{0B509C37-A2E2-46BD-83B5-49849B6EE2EE}" destId="{2EDAC1A4-C103-4ACE-82EC-4AF8D67302D6}" srcOrd="0" destOrd="0" parTransId="{318F068C-051E-4494-AB64-FE7B23956BDB}" sibTransId="{C155EFFA-E97A-4D8D-88A3-246C59249EFE}"/>
    <dgm:cxn modelId="{74F5E5EB-5D8D-45EE-BD4E-8B86463FAF60}" type="presParOf" srcId="{51047871-91EC-4624-AA25-D522BF7992A4}" destId="{98381EC2-0EEE-4910-870B-D329239BDDBF}" srcOrd="0" destOrd="0" presId="urn:microsoft.com/office/officeart/2005/8/layout/vProcess5"/>
    <dgm:cxn modelId="{0CBA70E1-4144-48BD-A171-C7B30F7734B3}" type="presParOf" srcId="{51047871-91EC-4624-AA25-D522BF7992A4}" destId="{7CCA7311-BEAF-4153-8947-FB71D2413E20}" srcOrd="1" destOrd="0" presId="urn:microsoft.com/office/officeart/2005/8/layout/vProcess5"/>
    <dgm:cxn modelId="{42882FC9-3E66-45DD-ABD2-3B1599B5F922}" type="presParOf" srcId="{51047871-91EC-4624-AA25-D522BF7992A4}" destId="{C0076F2C-C05A-4379-9E18-F1A31BC1BE82}" srcOrd="2" destOrd="0" presId="urn:microsoft.com/office/officeart/2005/8/layout/vProcess5"/>
    <dgm:cxn modelId="{3F0344AF-712D-4755-8A46-2809F61D9B01}" type="presParOf" srcId="{51047871-91EC-4624-AA25-D522BF7992A4}" destId="{3F8A6A64-FDE8-47B3-8CAC-0C4543759D8A}" srcOrd="3" destOrd="0" presId="urn:microsoft.com/office/officeart/2005/8/layout/vProcess5"/>
    <dgm:cxn modelId="{BCF560D3-0B58-4EAA-9E44-1A7FCFF49B70}" type="presParOf" srcId="{51047871-91EC-4624-AA25-D522BF7992A4}" destId="{1BE4E500-2171-4F09-9BCC-A1C8C2679B60}" srcOrd="4" destOrd="0" presId="urn:microsoft.com/office/officeart/2005/8/layout/vProcess5"/>
    <dgm:cxn modelId="{9F6626DF-70B4-482E-A416-97AD1770DBEA}" type="presParOf" srcId="{51047871-91EC-4624-AA25-D522BF7992A4}" destId="{15C1A032-F07C-4646-A4CA-ED3FA8DFF60C}" srcOrd="5" destOrd="0" presId="urn:microsoft.com/office/officeart/2005/8/layout/vProcess5"/>
    <dgm:cxn modelId="{C98884BD-6043-4820-B976-DE93140AA997}" type="presParOf" srcId="{51047871-91EC-4624-AA25-D522BF7992A4}" destId="{C0A63475-3E59-487B-A5FF-625C84F164D9}" srcOrd="6" destOrd="0" presId="urn:microsoft.com/office/officeart/2005/8/layout/vProcess5"/>
    <dgm:cxn modelId="{AFB74AD4-8874-467C-A503-ACE999C6B045}" type="presParOf" srcId="{51047871-91EC-4624-AA25-D522BF7992A4}" destId="{FB36CD86-E067-4F02-9A97-B3A6062AA700}" srcOrd="7" destOrd="0" presId="urn:microsoft.com/office/officeart/2005/8/layout/vProcess5"/>
    <dgm:cxn modelId="{152BEAD7-9A72-4AD5-8CC2-25966CDF8926}" type="presParOf" srcId="{51047871-91EC-4624-AA25-D522BF7992A4}" destId="{028E6E7A-2394-41B1-9F33-1A039B5EAE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4F462D3-ED0E-4742-8D07-E47BEEB4AF11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8E7149-AC8B-4639-8C91-CF5404DFEAFC}">
      <dgm:prSet/>
      <dgm:spPr/>
      <dgm:t>
        <a:bodyPr/>
        <a:lstStyle/>
        <a:p>
          <a:pPr>
            <a:defRPr b="1"/>
          </a:pPr>
          <a:r>
            <a:rPr lang="en-US" dirty="0"/>
            <a:t>Late April</a:t>
          </a:r>
        </a:p>
      </dgm:t>
    </dgm:pt>
    <dgm:pt modelId="{A0536A33-6A2E-4E91-82CA-FF20E38FE2D9}" type="parTrans" cxnId="{3396F809-6E88-48C4-85D8-135BED5C4F6D}">
      <dgm:prSet/>
      <dgm:spPr/>
      <dgm:t>
        <a:bodyPr/>
        <a:lstStyle/>
        <a:p>
          <a:endParaRPr lang="en-US"/>
        </a:p>
      </dgm:t>
    </dgm:pt>
    <dgm:pt modelId="{C83A9135-BADA-42BD-BBF5-2931BD072427}" type="sibTrans" cxnId="{3396F809-6E88-48C4-85D8-135BED5C4F6D}">
      <dgm:prSet/>
      <dgm:spPr/>
      <dgm:t>
        <a:bodyPr/>
        <a:lstStyle/>
        <a:p>
          <a:endParaRPr lang="en-US"/>
        </a:p>
      </dgm:t>
    </dgm:pt>
    <dgm:pt modelId="{FB3AF147-1111-4892-982C-944C5A4DFD32}">
      <dgm:prSet/>
      <dgm:spPr/>
      <dgm:t>
        <a:bodyPr/>
        <a:lstStyle/>
        <a:p>
          <a:r>
            <a:rPr lang="en-US" dirty="0"/>
            <a:t>Late April- 1 day</a:t>
          </a:r>
        </a:p>
      </dgm:t>
    </dgm:pt>
    <dgm:pt modelId="{71D41317-3D92-4CC6-B2D8-25D3767B139C}" type="parTrans" cxnId="{AE0ED82D-BC6C-40AF-B03C-A501E9C5115C}">
      <dgm:prSet/>
      <dgm:spPr/>
      <dgm:t>
        <a:bodyPr/>
        <a:lstStyle/>
        <a:p>
          <a:endParaRPr lang="en-US"/>
        </a:p>
      </dgm:t>
    </dgm:pt>
    <dgm:pt modelId="{7268CAFD-954E-461A-8079-AD7C8FEC7A78}" type="sibTrans" cxnId="{AE0ED82D-BC6C-40AF-B03C-A501E9C5115C}">
      <dgm:prSet/>
      <dgm:spPr/>
      <dgm:t>
        <a:bodyPr/>
        <a:lstStyle/>
        <a:p>
          <a:endParaRPr lang="en-US"/>
        </a:p>
      </dgm:t>
    </dgm:pt>
    <dgm:pt modelId="{4D22449C-9B15-403A-B162-4F6F6731DC83}">
      <dgm:prSet/>
      <dgm:spPr/>
      <dgm:t>
        <a:bodyPr/>
        <a:lstStyle/>
        <a:p>
          <a:r>
            <a:rPr lang="en-US" dirty="0"/>
            <a:t>Health wrap up</a:t>
          </a:r>
        </a:p>
      </dgm:t>
    </dgm:pt>
    <dgm:pt modelId="{282F4296-7685-4305-A322-DE5C383BC324}" type="parTrans" cxnId="{0FE69070-E7E9-4EAB-AA96-164C8B2F2C65}">
      <dgm:prSet/>
      <dgm:spPr/>
      <dgm:t>
        <a:bodyPr/>
        <a:lstStyle/>
        <a:p>
          <a:endParaRPr lang="en-US"/>
        </a:p>
      </dgm:t>
    </dgm:pt>
    <dgm:pt modelId="{B3587416-024C-44EB-A945-B900CCA7FF58}" type="sibTrans" cxnId="{0FE69070-E7E9-4EAB-AA96-164C8B2F2C65}">
      <dgm:prSet/>
      <dgm:spPr/>
      <dgm:t>
        <a:bodyPr/>
        <a:lstStyle/>
        <a:p>
          <a:endParaRPr lang="en-US"/>
        </a:p>
      </dgm:t>
    </dgm:pt>
    <dgm:pt modelId="{A724D2A0-42C6-44A0-B7F5-878B5E581E36}">
      <dgm:prSet/>
      <dgm:spPr/>
      <dgm:t>
        <a:bodyPr/>
        <a:lstStyle/>
        <a:p>
          <a:r>
            <a:rPr lang="en-US" dirty="0"/>
            <a:t>Property tax model look back</a:t>
          </a:r>
        </a:p>
      </dgm:t>
    </dgm:pt>
    <dgm:pt modelId="{4509AEE6-0EB7-4E5C-B443-F8FA92599E6B}" type="parTrans" cxnId="{2AAFB5C5-8DE1-4C84-BDC6-F5BE8A64F88E}">
      <dgm:prSet/>
      <dgm:spPr/>
      <dgm:t>
        <a:bodyPr/>
        <a:lstStyle/>
        <a:p>
          <a:endParaRPr lang="en-US"/>
        </a:p>
      </dgm:t>
    </dgm:pt>
    <dgm:pt modelId="{D9AB213A-6DB7-4E72-A373-5D12B3FE27BA}" type="sibTrans" cxnId="{2AAFB5C5-8DE1-4C84-BDC6-F5BE8A64F88E}">
      <dgm:prSet/>
      <dgm:spPr/>
      <dgm:t>
        <a:bodyPr/>
        <a:lstStyle/>
        <a:p>
          <a:endParaRPr lang="en-US"/>
        </a:p>
      </dgm:t>
    </dgm:pt>
    <dgm:pt modelId="{9FEEB9A3-6A62-46A6-9443-F5ED822C284D}">
      <dgm:prSet/>
      <dgm:spPr/>
      <dgm:t>
        <a:bodyPr/>
        <a:lstStyle/>
        <a:p>
          <a:pPr>
            <a:defRPr b="1"/>
          </a:pPr>
          <a:r>
            <a:rPr lang="en-US" dirty="0"/>
            <a:t>June</a:t>
          </a:r>
        </a:p>
      </dgm:t>
    </dgm:pt>
    <dgm:pt modelId="{FF62C9D3-76D4-44C1-9E42-8C18184910B5}" type="parTrans" cxnId="{5836866B-2146-4249-8110-23C4DF7ABED4}">
      <dgm:prSet/>
      <dgm:spPr/>
      <dgm:t>
        <a:bodyPr/>
        <a:lstStyle/>
        <a:p>
          <a:endParaRPr lang="en-US"/>
        </a:p>
      </dgm:t>
    </dgm:pt>
    <dgm:pt modelId="{2A937768-0F12-46E6-B19B-FC1803B7D4B6}" type="sibTrans" cxnId="{5836866B-2146-4249-8110-23C4DF7ABED4}">
      <dgm:prSet/>
      <dgm:spPr/>
      <dgm:t>
        <a:bodyPr/>
        <a:lstStyle/>
        <a:p>
          <a:endParaRPr lang="en-US"/>
        </a:p>
      </dgm:t>
    </dgm:pt>
    <dgm:pt modelId="{17F2E715-A6A6-4E47-A4E9-6276C2C20E1B}">
      <dgm:prSet/>
      <dgm:spPr/>
      <dgm:t>
        <a:bodyPr/>
        <a:lstStyle/>
        <a:p>
          <a:r>
            <a:rPr lang="en-US" dirty="0"/>
            <a:t>First draft of model and property tax look forward</a:t>
          </a:r>
        </a:p>
      </dgm:t>
    </dgm:pt>
    <dgm:pt modelId="{F3C5808A-F421-4FE5-8715-080E58FF865E}" type="parTrans" cxnId="{C44F8D1E-2D58-4A62-B2A6-A9361E8ED4E3}">
      <dgm:prSet/>
      <dgm:spPr/>
      <dgm:t>
        <a:bodyPr/>
        <a:lstStyle/>
        <a:p>
          <a:endParaRPr lang="en-US"/>
        </a:p>
      </dgm:t>
    </dgm:pt>
    <dgm:pt modelId="{C866737B-18DD-4CFE-9A3E-EAA86014BE34}" type="sibTrans" cxnId="{C44F8D1E-2D58-4A62-B2A6-A9361E8ED4E3}">
      <dgm:prSet/>
      <dgm:spPr/>
      <dgm:t>
        <a:bodyPr/>
        <a:lstStyle/>
        <a:p>
          <a:endParaRPr lang="en-US"/>
        </a:p>
      </dgm:t>
    </dgm:pt>
    <dgm:pt modelId="{DD4E81B7-1767-4E16-89BE-54531B31B38E}">
      <dgm:prSet/>
      <dgm:spPr/>
      <dgm:t>
        <a:bodyPr/>
        <a:lstStyle/>
        <a:p>
          <a:r>
            <a:rPr lang="en-US" dirty="0"/>
            <a:t>Committee discussion</a:t>
          </a:r>
        </a:p>
      </dgm:t>
    </dgm:pt>
    <dgm:pt modelId="{E31A81A7-8546-424E-9794-72D97D985FE7}" type="parTrans" cxnId="{9D814ADB-60CA-4513-8374-8CDAD2FADD21}">
      <dgm:prSet/>
      <dgm:spPr/>
      <dgm:t>
        <a:bodyPr/>
        <a:lstStyle/>
        <a:p>
          <a:endParaRPr lang="en-US"/>
        </a:p>
      </dgm:t>
    </dgm:pt>
    <dgm:pt modelId="{81B03174-96B6-4782-9A59-3A49B4F7080E}" type="sibTrans" cxnId="{9D814ADB-60CA-4513-8374-8CDAD2FADD21}">
      <dgm:prSet/>
      <dgm:spPr/>
      <dgm:t>
        <a:bodyPr/>
        <a:lstStyle/>
        <a:p>
          <a:endParaRPr lang="en-US"/>
        </a:p>
      </dgm:t>
    </dgm:pt>
    <dgm:pt modelId="{190DCF62-53CF-4BA8-BA45-E96C2D8AFC7E}">
      <dgm:prSet/>
      <dgm:spPr/>
      <dgm:t>
        <a:bodyPr/>
        <a:lstStyle/>
        <a:p>
          <a:pPr>
            <a:defRPr b="1"/>
          </a:pPr>
          <a:r>
            <a:rPr lang="en-US" dirty="0"/>
            <a:t>September</a:t>
          </a:r>
        </a:p>
      </dgm:t>
    </dgm:pt>
    <dgm:pt modelId="{CF87E990-AEA0-4CFF-A955-FD735FD8B23E}" type="parTrans" cxnId="{1AC04349-3708-4F3C-8927-FB660B7CD934}">
      <dgm:prSet/>
      <dgm:spPr/>
      <dgm:t>
        <a:bodyPr/>
        <a:lstStyle/>
        <a:p>
          <a:endParaRPr lang="en-US"/>
        </a:p>
      </dgm:t>
    </dgm:pt>
    <dgm:pt modelId="{0A0EE87E-B6C3-4BEE-BF37-8EB6A5948589}" type="sibTrans" cxnId="{1AC04349-3708-4F3C-8927-FB660B7CD934}">
      <dgm:prSet/>
      <dgm:spPr/>
      <dgm:t>
        <a:bodyPr/>
        <a:lstStyle/>
        <a:p>
          <a:endParaRPr lang="en-US"/>
        </a:p>
      </dgm:t>
    </dgm:pt>
    <dgm:pt modelId="{37C96003-0A3E-4B5E-85B0-EBDA549C2251}">
      <dgm:prSet/>
      <dgm:spPr/>
      <dgm:t>
        <a:bodyPr/>
        <a:lstStyle/>
        <a:p>
          <a:r>
            <a:rPr lang="en-US" dirty="0"/>
            <a:t>Early September - 1 day</a:t>
          </a:r>
        </a:p>
      </dgm:t>
    </dgm:pt>
    <dgm:pt modelId="{FB495555-05A2-4476-8C38-B7A7A4C1DBBE}" type="parTrans" cxnId="{632E8DAB-72EB-4B7F-8CE4-20093AD1B9E2}">
      <dgm:prSet/>
      <dgm:spPr/>
      <dgm:t>
        <a:bodyPr/>
        <a:lstStyle/>
        <a:p>
          <a:endParaRPr lang="en-US"/>
        </a:p>
      </dgm:t>
    </dgm:pt>
    <dgm:pt modelId="{74F8FD3C-9609-4441-BDFD-E33974497BE5}" type="sibTrans" cxnId="{632E8DAB-72EB-4B7F-8CE4-20093AD1B9E2}">
      <dgm:prSet/>
      <dgm:spPr/>
      <dgm:t>
        <a:bodyPr/>
        <a:lstStyle/>
        <a:p>
          <a:endParaRPr lang="en-US"/>
        </a:p>
      </dgm:t>
    </dgm:pt>
    <dgm:pt modelId="{D5E3AA79-637D-49ED-9B59-CC5972CEF282}">
      <dgm:prSet/>
      <dgm:spPr/>
      <dgm:t>
        <a:bodyPr/>
        <a:lstStyle/>
        <a:p>
          <a:r>
            <a:rPr lang="en-US"/>
            <a:t>Final draft of model</a:t>
          </a:r>
        </a:p>
      </dgm:t>
    </dgm:pt>
    <dgm:pt modelId="{63461DE3-449C-43CB-9D76-97232B1C0EDF}" type="parTrans" cxnId="{9340D969-4FFE-437E-94CC-4F0AD106C1B9}">
      <dgm:prSet/>
      <dgm:spPr/>
      <dgm:t>
        <a:bodyPr/>
        <a:lstStyle/>
        <a:p>
          <a:endParaRPr lang="en-US"/>
        </a:p>
      </dgm:t>
    </dgm:pt>
    <dgm:pt modelId="{04A9B155-5DD5-4CE0-A7A6-02C03F301CEB}" type="sibTrans" cxnId="{9340D969-4FFE-437E-94CC-4F0AD106C1B9}">
      <dgm:prSet/>
      <dgm:spPr/>
      <dgm:t>
        <a:bodyPr/>
        <a:lstStyle/>
        <a:p>
          <a:endParaRPr lang="en-US"/>
        </a:p>
      </dgm:t>
    </dgm:pt>
    <dgm:pt modelId="{2AA3E2E8-C6FF-4113-BCA3-5DA9301368AC}">
      <dgm:prSet/>
      <dgm:spPr/>
      <dgm:t>
        <a:bodyPr/>
        <a:lstStyle/>
        <a:p>
          <a:r>
            <a:rPr lang="en-US"/>
            <a:t>Committee discussion</a:t>
          </a:r>
        </a:p>
      </dgm:t>
    </dgm:pt>
    <dgm:pt modelId="{438D8D01-0FE5-4148-B854-BDA918F100DE}" type="parTrans" cxnId="{C4B603BB-647D-4206-B00C-44202E83F0B3}">
      <dgm:prSet/>
      <dgm:spPr/>
      <dgm:t>
        <a:bodyPr/>
        <a:lstStyle/>
        <a:p>
          <a:endParaRPr lang="en-US"/>
        </a:p>
      </dgm:t>
    </dgm:pt>
    <dgm:pt modelId="{9BBD7412-03EB-4F65-82ED-F7646F098FF1}" type="sibTrans" cxnId="{C4B603BB-647D-4206-B00C-44202E83F0B3}">
      <dgm:prSet/>
      <dgm:spPr/>
      <dgm:t>
        <a:bodyPr/>
        <a:lstStyle/>
        <a:p>
          <a:endParaRPr lang="en-US"/>
        </a:p>
      </dgm:t>
    </dgm:pt>
    <dgm:pt modelId="{8FE2B873-FD9D-4FD5-A132-3BE40B146311}">
      <dgm:prSet/>
      <dgm:spPr/>
      <dgm:t>
        <a:bodyPr/>
        <a:lstStyle/>
        <a:p>
          <a:pPr>
            <a:defRPr b="1"/>
          </a:pPr>
          <a:r>
            <a:rPr lang="en-US" dirty="0"/>
            <a:t>October</a:t>
          </a:r>
        </a:p>
      </dgm:t>
    </dgm:pt>
    <dgm:pt modelId="{A8673487-5A15-4EB7-AD4A-7A4F4B06C6F9}" type="parTrans" cxnId="{2DF64109-5B47-46D6-A8D6-9D54F9040126}">
      <dgm:prSet/>
      <dgm:spPr/>
      <dgm:t>
        <a:bodyPr/>
        <a:lstStyle/>
        <a:p>
          <a:endParaRPr lang="en-US"/>
        </a:p>
      </dgm:t>
    </dgm:pt>
    <dgm:pt modelId="{C626A439-C23E-4DA6-8FF0-AAEC1977A3DE}" type="sibTrans" cxnId="{2DF64109-5B47-46D6-A8D6-9D54F9040126}">
      <dgm:prSet/>
      <dgm:spPr/>
      <dgm:t>
        <a:bodyPr/>
        <a:lstStyle/>
        <a:p>
          <a:endParaRPr lang="en-US"/>
        </a:p>
      </dgm:t>
    </dgm:pt>
    <dgm:pt modelId="{0C15CFC0-ED9D-4CE9-B441-9ACCE6A22912}">
      <dgm:prSet/>
      <dgm:spPr/>
      <dgm:t>
        <a:bodyPr/>
        <a:lstStyle/>
        <a:p>
          <a:r>
            <a:rPr lang="en-US" dirty="0"/>
            <a:t>Early October – 1 or 2 days</a:t>
          </a:r>
        </a:p>
      </dgm:t>
    </dgm:pt>
    <dgm:pt modelId="{ED7D9983-497B-40C5-894F-08B08D8420B4}" type="parTrans" cxnId="{E686DEAB-B996-4DCA-A9D1-B474FBA45708}">
      <dgm:prSet/>
      <dgm:spPr/>
      <dgm:t>
        <a:bodyPr/>
        <a:lstStyle/>
        <a:p>
          <a:endParaRPr lang="en-US"/>
        </a:p>
      </dgm:t>
    </dgm:pt>
    <dgm:pt modelId="{2A776BCF-D038-489F-B6B5-B8AC8CFC5A99}" type="sibTrans" cxnId="{E686DEAB-B996-4DCA-A9D1-B474FBA45708}">
      <dgm:prSet/>
      <dgm:spPr/>
      <dgm:t>
        <a:bodyPr/>
        <a:lstStyle/>
        <a:p>
          <a:endParaRPr lang="en-US"/>
        </a:p>
      </dgm:t>
    </dgm:pt>
    <dgm:pt modelId="{2D48104C-A094-4466-A2E4-4F78ACE2579F}">
      <dgm:prSet/>
      <dgm:spPr/>
      <dgm:t>
        <a:bodyPr/>
        <a:lstStyle/>
        <a:p>
          <a:r>
            <a:rPr lang="en-US" dirty="0"/>
            <a:t>Final model</a:t>
          </a:r>
        </a:p>
      </dgm:t>
    </dgm:pt>
    <dgm:pt modelId="{36F67552-5184-4041-A522-E6F06D797C57}" type="parTrans" cxnId="{92F312E6-3472-4451-83B1-FD6C38495D18}">
      <dgm:prSet/>
      <dgm:spPr/>
      <dgm:t>
        <a:bodyPr/>
        <a:lstStyle/>
        <a:p>
          <a:endParaRPr lang="en-US"/>
        </a:p>
      </dgm:t>
    </dgm:pt>
    <dgm:pt modelId="{B59E8EBC-22EB-4232-9F9C-BBCFC73751E1}" type="sibTrans" cxnId="{92F312E6-3472-4451-83B1-FD6C38495D18}">
      <dgm:prSet/>
      <dgm:spPr/>
      <dgm:t>
        <a:bodyPr/>
        <a:lstStyle/>
        <a:p>
          <a:endParaRPr lang="en-US"/>
        </a:p>
      </dgm:t>
    </dgm:pt>
    <dgm:pt modelId="{8CC7A17E-16E0-421A-BD7D-20E0AEFD102B}">
      <dgm:prSet/>
      <dgm:spPr/>
      <dgm:t>
        <a:bodyPr/>
        <a:lstStyle/>
        <a:p>
          <a:r>
            <a:rPr lang="en-US" dirty="0"/>
            <a:t>Final committee discussion</a:t>
          </a:r>
        </a:p>
      </dgm:t>
    </dgm:pt>
    <dgm:pt modelId="{B32770EE-9B98-48A6-8846-8EC17D7ED79A}" type="parTrans" cxnId="{ACAB6DD5-EBCF-48B7-81F2-CAC149BF2C3E}">
      <dgm:prSet/>
      <dgm:spPr/>
      <dgm:t>
        <a:bodyPr/>
        <a:lstStyle/>
        <a:p>
          <a:endParaRPr lang="en-US"/>
        </a:p>
      </dgm:t>
    </dgm:pt>
    <dgm:pt modelId="{7CAD7836-6990-4A4D-8AAC-67FC2C98CB5E}" type="sibTrans" cxnId="{ACAB6DD5-EBCF-48B7-81F2-CAC149BF2C3E}">
      <dgm:prSet/>
      <dgm:spPr/>
      <dgm:t>
        <a:bodyPr/>
        <a:lstStyle/>
        <a:p>
          <a:endParaRPr lang="en-US"/>
        </a:p>
      </dgm:t>
    </dgm:pt>
    <dgm:pt modelId="{1E172E22-3D31-439E-8BC3-4D13F7018882}">
      <dgm:prSet/>
      <dgm:spPr/>
      <dgm:t>
        <a:bodyPr/>
        <a:lstStyle/>
        <a:p>
          <a:r>
            <a:rPr lang="en-US" dirty="0"/>
            <a:t>June 23 or 24</a:t>
          </a:r>
        </a:p>
      </dgm:t>
    </dgm:pt>
    <dgm:pt modelId="{D296689A-D64E-4216-A8A4-963A62B4EBE4}" type="parTrans" cxnId="{A84E224D-5A04-4095-8565-9EDAAA5C4E8D}">
      <dgm:prSet/>
      <dgm:spPr/>
      <dgm:t>
        <a:bodyPr/>
        <a:lstStyle/>
        <a:p>
          <a:endParaRPr lang="en-US"/>
        </a:p>
      </dgm:t>
    </dgm:pt>
    <dgm:pt modelId="{57A15F50-D0C7-4AFA-89C8-3F6D38613C20}" type="sibTrans" cxnId="{A84E224D-5A04-4095-8565-9EDAAA5C4E8D}">
      <dgm:prSet/>
      <dgm:spPr/>
      <dgm:t>
        <a:bodyPr/>
        <a:lstStyle/>
        <a:p>
          <a:endParaRPr lang="en-US"/>
        </a:p>
      </dgm:t>
    </dgm:pt>
    <dgm:pt modelId="{1B3CBEE8-BAA5-490D-8F3C-3E23215EF189}">
      <dgm:prSet/>
      <dgm:spPr/>
      <dgm:t>
        <a:bodyPr/>
        <a:lstStyle/>
        <a:p>
          <a:r>
            <a:rPr lang="en-US" dirty="0"/>
            <a:t>Legislation of Interim Committees</a:t>
          </a:r>
        </a:p>
      </dgm:t>
    </dgm:pt>
    <dgm:pt modelId="{855F8C55-0892-41DE-B14D-060C62A66BB4}" type="parTrans" cxnId="{12FB9A33-2F32-46F8-9441-78C95C12A57A}">
      <dgm:prSet/>
      <dgm:spPr/>
      <dgm:t>
        <a:bodyPr/>
        <a:lstStyle/>
        <a:p>
          <a:endParaRPr lang="en-US"/>
        </a:p>
      </dgm:t>
    </dgm:pt>
    <dgm:pt modelId="{C381591E-D507-47A2-88E2-03708C451FEF}" type="sibTrans" cxnId="{12FB9A33-2F32-46F8-9441-78C95C12A57A}">
      <dgm:prSet/>
      <dgm:spPr/>
      <dgm:t>
        <a:bodyPr/>
        <a:lstStyle/>
        <a:p>
          <a:endParaRPr lang="en-US"/>
        </a:p>
      </dgm:t>
    </dgm:pt>
    <dgm:pt modelId="{B84B936F-3C5C-4E76-8BE2-E10BD2644F6B}">
      <dgm:prSet/>
      <dgm:spPr/>
      <dgm:t>
        <a:bodyPr/>
        <a:lstStyle/>
        <a:p>
          <a:r>
            <a:rPr lang="en-US" dirty="0"/>
            <a:t>20 year look back</a:t>
          </a:r>
        </a:p>
      </dgm:t>
    </dgm:pt>
    <dgm:pt modelId="{76148D89-BFB6-4119-A10D-6BD5F0D68AEA}" type="parTrans" cxnId="{12D4E3B8-637A-4B0D-AD13-3B2A1CD26C14}">
      <dgm:prSet/>
      <dgm:spPr/>
      <dgm:t>
        <a:bodyPr/>
        <a:lstStyle/>
        <a:p>
          <a:endParaRPr lang="en-US"/>
        </a:p>
      </dgm:t>
    </dgm:pt>
    <dgm:pt modelId="{B8F6071D-9B5B-46A1-B325-3303B286AF14}" type="sibTrans" cxnId="{12D4E3B8-637A-4B0D-AD13-3B2A1CD26C14}">
      <dgm:prSet/>
      <dgm:spPr/>
      <dgm:t>
        <a:bodyPr/>
        <a:lstStyle/>
        <a:p>
          <a:endParaRPr lang="en-US"/>
        </a:p>
      </dgm:t>
    </dgm:pt>
    <dgm:pt modelId="{3183499A-2131-49CA-88CC-152EFD115A9C}" type="pres">
      <dgm:prSet presAssocID="{D4F462D3-ED0E-4742-8D07-E47BEEB4AF11}" presName="root" presStyleCnt="0">
        <dgm:presLayoutVars>
          <dgm:chMax/>
          <dgm:chPref/>
          <dgm:animLvl val="lvl"/>
        </dgm:presLayoutVars>
      </dgm:prSet>
      <dgm:spPr/>
    </dgm:pt>
    <dgm:pt modelId="{4BBFB83E-580C-47D6-A10E-46FCF4DC63EE}" type="pres">
      <dgm:prSet presAssocID="{D4F462D3-ED0E-4742-8D07-E47BEEB4AF11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3480460F-60F7-49F8-9DAD-E8452E49D9F7}" type="pres">
      <dgm:prSet presAssocID="{D4F462D3-ED0E-4742-8D07-E47BEEB4AF11}" presName="nodes" presStyleCnt="0">
        <dgm:presLayoutVars>
          <dgm:chMax/>
          <dgm:chPref/>
          <dgm:animLvl val="lvl"/>
        </dgm:presLayoutVars>
      </dgm:prSet>
      <dgm:spPr/>
    </dgm:pt>
    <dgm:pt modelId="{BA043F95-753B-4054-ABAD-18E4FAB10774}" type="pres">
      <dgm:prSet presAssocID="{1F8E7149-AC8B-4639-8C91-CF5404DFEAFC}" presName="composite" presStyleCnt="0"/>
      <dgm:spPr/>
    </dgm:pt>
    <dgm:pt modelId="{F3F7C996-87AD-4B1C-BE3A-BBFF107088C2}" type="pres">
      <dgm:prSet presAssocID="{1F8E7149-AC8B-4639-8C91-CF5404DFEAFC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1D5FCD0-5681-498E-B505-6E8E4387B5C7}" type="pres">
      <dgm:prSet presAssocID="{1F8E7149-AC8B-4639-8C91-CF5404DFEAFC}" presName="DropPinPlaceHolder" presStyleCnt="0"/>
      <dgm:spPr/>
    </dgm:pt>
    <dgm:pt modelId="{B282C666-82B9-4AB0-A4DD-8D844D95782F}" type="pres">
      <dgm:prSet presAssocID="{1F8E7149-AC8B-4639-8C91-CF5404DFEAFC}" presName="DropPin" presStyleLbl="alignNode1" presStyleIdx="0" presStyleCnt="4"/>
      <dgm:spPr/>
    </dgm:pt>
    <dgm:pt modelId="{E15BFF51-6C36-495F-8166-8DB1CC76FDC6}" type="pres">
      <dgm:prSet presAssocID="{1F8E7149-AC8B-4639-8C91-CF5404DFEAFC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8DDD67D-FE79-4F69-94BE-E1E22E32CEE9}" type="pres">
      <dgm:prSet presAssocID="{1F8E7149-AC8B-4639-8C91-CF5404DFEAFC}" presName="L2TextContainer" presStyleLbl="revTx" presStyleIdx="0" presStyleCnt="8">
        <dgm:presLayoutVars>
          <dgm:bulletEnabled val="1"/>
        </dgm:presLayoutVars>
      </dgm:prSet>
      <dgm:spPr/>
    </dgm:pt>
    <dgm:pt modelId="{2E387C64-BF3C-44D7-B5B0-3025483DABB1}" type="pres">
      <dgm:prSet presAssocID="{1F8E7149-AC8B-4639-8C91-CF5404DFEAFC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868DA0F-F86E-4029-992E-A070FE34EF81}" type="pres">
      <dgm:prSet presAssocID="{1F8E7149-AC8B-4639-8C91-CF5404DFEAFC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6809F9F-E79B-4316-9A93-DEDFB3BA75BB}" type="pres">
      <dgm:prSet presAssocID="{1F8E7149-AC8B-4639-8C91-CF5404DFEAFC}" presName="EmptyPlaceHolder" presStyleCnt="0"/>
      <dgm:spPr/>
    </dgm:pt>
    <dgm:pt modelId="{BE6980A2-F399-42F6-9D23-EA463871A169}" type="pres">
      <dgm:prSet presAssocID="{C83A9135-BADA-42BD-BBF5-2931BD072427}" presName="spaceBetweenRectangles" presStyleCnt="0"/>
      <dgm:spPr/>
    </dgm:pt>
    <dgm:pt modelId="{5ED6D327-7E5C-4713-BE6C-3A9B99B94A31}" type="pres">
      <dgm:prSet presAssocID="{9FEEB9A3-6A62-46A6-9443-F5ED822C284D}" presName="composite" presStyleCnt="0"/>
      <dgm:spPr/>
    </dgm:pt>
    <dgm:pt modelId="{EFCBA9F9-FA23-4A8D-82BE-E44DCBD15EFC}" type="pres">
      <dgm:prSet presAssocID="{9FEEB9A3-6A62-46A6-9443-F5ED822C284D}" presName="ConnectorPoint" presStyleLbl="lnNode1" presStyleIdx="1" presStyleCnt="4"/>
      <dgm:spPr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A6067AA-CFA0-4BA4-B246-A736C62637FC}" type="pres">
      <dgm:prSet presAssocID="{9FEEB9A3-6A62-46A6-9443-F5ED822C284D}" presName="DropPinPlaceHolder" presStyleCnt="0"/>
      <dgm:spPr/>
    </dgm:pt>
    <dgm:pt modelId="{79DE4F57-5CE9-4504-A2E7-F303B7E21AFC}" type="pres">
      <dgm:prSet presAssocID="{9FEEB9A3-6A62-46A6-9443-F5ED822C284D}" presName="DropPin" presStyleLbl="alignNode1" presStyleIdx="1" presStyleCnt="4"/>
      <dgm:spPr/>
    </dgm:pt>
    <dgm:pt modelId="{9B2F2D8A-D8CD-44AE-9196-C65C01E2AF16}" type="pres">
      <dgm:prSet presAssocID="{9FEEB9A3-6A62-46A6-9443-F5ED822C284D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12175E1-13E3-417C-B447-881DE9C2B5E8}" type="pres">
      <dgm:prSet presAssocID="{9FEEB9A3-6A62-46A6-9443-F5ED822C284D}" presName="L2TextContainer" presStyleLbl="revTx" presStyleIdx="2" presStyleCnt="8">
        <dgm:presLayoutVars>
          <dgm:bulletEnabled val="1"/>
        </dgm:presLayoutVars>
      </dgm:prSet>
      <dgm:spPr/>
    </dgm:pt>
    <dgm:pt modelId="{BF512DCD-5876-4EC0-B092-E8FAE187088A}" type="pres">
      <dgm:prSet presAssocID="{9FEEB9A3-6A62-46A6-9443-F5ED822C284D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1910AA8D-37AE-40DC-B7EA-007729BC1FC3}" type="pres">
      <dgm:prSet presAssocID="{9FEEB9A3-6A62-46A6-9443-F5ED822C284D}" presName="ConnectLine" presStyleLbl="sibTrans1D1" presStyleIdx="1" presStyleCnt="4"/>
      <dgm:spPr>
        <a:noFill/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dash"/>
          <a:miter lim="800000"/>
        </a:ln>
        <a:effectLst/>
      </dgm:spPr>
    </dgm:pt>
    <dgm:pt modelId="{D74F409F-D4B4-4967-A8D1-6FE0D55CFF17}" type="pres">
      <dgm:prSet presAssocID="{9FEEB9A3-6A62-46A6-9443-F5ED822C284D}" presName="EmptyPlaceHolder" presStyleCnt="0"/>
      <dgm:spPr/>
    </dgm:pt>
    <dgm:pt modelId="{13ABB41F-9B4C-4338-AACC-4E5DAE65E9B1}" type="pres">
      <dgm:prSet presAssocID="{2A937768-0F12-46E6-B19B-FC1803B7D4B6}" presName="spaceBetweenRectangles" presStyleCnt="0"/>
      <dgm:spPr/>
    </dgm:pt>
    <dgm:pt modelId="{E6E636C3-7566-4887-82FE-9154BBD7D941}" type="pres">
      <dgm:prSet presAssocID="{190DCF62-53CF-4BA8-BA45-E96C2D8AFC7E}" presName="composite" presStyleCnt="0"/>
      <dgm:spPr/>
    </dgm:pt>
    <dgm:pt modelId="{4DE8AB32-E336-4D73-9F03-FEAD8A7A5174}" type="pres">
      <dgm:prSet presAssocID="{190DCF62-53CF-4BA8-BA45-E96C2D8AFC7E}" presName="ConnectorPoint" presStyleLbl="lnNode1" presStyleIdx="2" presStyleCnt="4"/>
      <dgm:spPr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608571E-DD4A-4AA5-84AC-D41884ADDDBD}" type="pres">
      <dgm:prSet presAssocID="{190DCF62-53CF-4BA8-BA45-E96C2D8AFC7E}" presName="DropPinPlaceHolder" presStyleCnt="0"/>
      <dgm:spPr/>
    </dgm:pt>
    <dgm:pt modelId="{80A7058A-44C6-4D80-9A86-32BF77C691A4}" type="pres">
      <dgm:prSet presAssocID="{190DCF62-53CF-4BA8-BA45-E96C2D8AFC7E}" presName="DropPin" presStyleLbl="alignNode1" presStyleIdx="2" presStyleCnt="4"/>
      <dgm:spPr/>
    </dgm:pt>
    <dgm:pt modelId="{7A0CCAE7-534C-48CA-9913-A02766C3F48D}" type="pres">
      <dgm:prSet presAssocID="{190DCF62-53CF-4BA8-BA45-E96C2D8AFC7E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E5BE63A-1B6B-4485-8EBF-7DA9EF160C6A}" type="pres">
      <dgm:prSet presAssocID="{190DCF62-53CF-4BA8-BA45-E96C2D8AFC7E}" presName="L2TextContainer" presStyleLbl="revTx" presStyleIdx="4" presStyleCnt="8">
        <dgm:presLayoutVars>
          <dgm:bulletEnabled val="1"/>
        </dgm:presLayoutVars>
      </dgm:prSet>
      <dgm:spPr/>
    </dgm:pt>
    <dgm:pt modelId="{86E3C635-61BB-410B-8B39-506FF33E039A}" type="pres">
      <dgm:prSet presAssocID="{190DCF62-53CF-4BA8-BA45-E96C2D8AFC7E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D656DB7C-1EA2-4E63-B329-664BBC1BD12E}" type="pres">
      <dgm:prSet presAssocID="{190DCF62-53CF-4BA8-BA45-E96C2D8AFC7E}" presName="ConnectLine" presStyleLbl="sibTrans1D1" presStyleIdx="2" presStyleCnt="4"/>
      <dgm:spPr>
        <a:noFill/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dash"/>
          <a:miter lim="800000"/>
        </a:ln>
        <a:effectLst/>
      </dgm:spPr>
    </dgm:pt>
    <dgm:pt modelId="{8D0B2BC8-041F-41B3-83DC-8B73E6CE7648}" type="pres">
      <dgm:prSet presAssocID="{190DCF62-53CF-4BA8-BA45-E96C2D8AFC7E}" presName="EmptyPlaceHolder" presStyleCnt="0"/>
      <dgm:spPr/>
    </dgm:pt>
    <dgm:pt modelId="{93345641-3878-4E30-918B-C7A414670F5D}" type="pres">
      <dgm:prSet presAssocID="{0A0EE87E-B6C3-4BEE-BF37-8EB6A5948589}" presName="spaceBetweenRectangles" presStyleCnt="0"/>
      <dgm:spPr/>
    </dgm:pt>
    <dgm:pt modelId="{4CFA62BE-F5EB-4E73-9A7C-273DA022856F}" type="pres">
      <dgm:prSet presAssocID="{8FE2B873-FD9D-4FD5-A132-3BE40B146311}" presName="composite" presStyleCnt="0"/>
      <dgm:spPr/>
    </dgm:pt>
    <dgm:pt modelId="{201C4427-2C00-4920-9137-FDABCDF4A0C5}" type="pres">
      <dgm:prSet presAssocID="{8FE2B873-FD9D-4FD5-A132-3BE40B146311}" presName="ConnectorPoint" presStyleLbl="lnNode1" presStyleIdx="3" presStyleCnt="4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17CD42F-71E7-4D2C-9947-8278DA6112A5}" type="pres">
      <dgm:prSet presAssocID="{8FE2B873-FD9D-4FD5-A132-3BE40B146311}" presName="DropPinPlaceHolder" presStyleCnt="0"/>
      <dgm:spPr/>
    </dgm:pt>
    <dgm:pt modelId="{6E456BEE-FD7B-4FF2-918D-319FCDBBC6AD}" type="pres">
      <dgm:prSet presAssocID="{8FE2B873-FD9D-4FD5-A132-3BE40B146311}" presName="DropPin" presStyleLbl="alignNode1" presStyleIdx="3" presStyleCnt="4"/>
      <dgm:spPr/>
    </dgm:pt>
    <dgm:pt modelId="{D686C0A0-3AD1-46A1-8D73-F2EA876538B3}" type="pres">
      <dgm:prSet presAssocID="{8FE2B873-FD9D-4FD5-A132-3BE40B146311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CCD83E4-0B79-4DDC-A99F-DDF8F40EA34A}" type="pres">
      <dgm:prSet presAssocID="{8FE2B873-FD9D-4FD5-A132-3BE40B146311}" presName="L2TextContainer" presStyleLbl="revTx" presStyleIdx="6" presStyleCnt="8">
        <dgm:presLayoutVars>
          <dgm:bulletEnabled val="1"/>
        </dgm:presLayoutVars>
      </dgm:prSet>
      <dgm:spPr/>
    </dgm:pt>
    <dgm:pt modelId="{8EEEA92C-65E8-4CDD-9965-DB8B00E4F033}" type="pres">
      <dgm:prSet presAssocID="{8FE2B873-FD9D-4FD5-A132-3BE40B146311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753FD845-D0EF-483B-AAC3-F3A9EE24DDCF}" type="pres">
      <dgm:prSet presAssocID="{8FE2B873-FD9D-4FD5-A132-3BE40B146311}" presName="ConnectLine" presStyleLbl="sibTrans1D1" presStyleIdx="3" presStyleCnt="4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BAA08B08-5996-47C5-A5B2-0D16D2709ABE}" type="pres">
      <dgm:prSet presAssocID="{8FE2B873-FD9D-4FD5-A132-3BE40B146311}" presName="EmptyPlaceHolder" presStyleCnt="0"/>
      <dgm:spPr/>
    </dgm:pt>
  </dgm:ptLst>
  <dgm:cxnLst>
    <dgm:cxn modelId="{2DF64109-5B47-46D6-A8D6-9D54F9040126}" srcId="{D4F462D3-ED0E-4742-8D07-E47BEEB4AF11}" destId="{8FE2B873-FD9D-4FD5-A132-3BE40B146311}" srcOrd="3" destOrd="0" parTransId="{A8673487-5A15-4EB7-AD4A-7A4F4B06C6F9}" sibTransId="{C626A439-C23E-4DA6-8FF0-AAEC1977A3DE}"/>
    <dgm:cxn modelId="{3396F809-6E88-48C4-85D8-135BED5C4F6D}" srcId="{D4F462D3-ED0E-4742-8D07-E47BEEB4AF11}" destId="{1F8E7149-AC8B-4639-8C91-CF5404DFEAFC}" srcOrd="0" destOrd="0" parTransId="{A0536A33-6A2E-4E91-82CA-FF20E38FE2D9}" sibTransId="{C83A9135-BADA-42BD-BBF5-2931BD072427}"/>
    <dgm:cxn modelId="{8A40F21C-C543-4B9C-A7C4-41A88857CB9C}" type="presOf" srcId="{37C96003-0A3E-4B5E-85B0-EBDA549C2251}" destId="{EE5BE63A-1B6B-4485-8EBF-7DA9EF160C6A}" srcOrd="0" destOrd="0" presId="urn:microsoft.com/office/officeart/2017/3/layout/DropPinTimeline"/>
    <dgm:cxn modelId="{C44F8D1E-2D58-4A62-B2A6-A9361E8ED4E3}" srcId="{1E172E22-3D31-439E-8BC3-4D13F7018882}" destId="{17F2E715-A6A6-4E47-A4E9-6276C2C20E1B}" srcOrd="0" destOrd="0" parTransId="{F3C5808A-F421-4FE5-8715-080E58FF865E}" sibTransId="{C866737B-18DD-4CFE-9A3E-EAA86014BE34}"/>
    <dgm:cxn modelId="{62AF7420-A8B9-402D-808B-164753FD2878}" type="presOf" srcId="{8FE2B873-FD9D-4FD5-A132-3BE40B146311}" destId="{8EEEA92C-65E8-4CDD-9965-DB8B00E4F033}" srcOrd="0" destOrd="0" presId="urn:microsoft.com/office/officeart/2017/3/layout/DropPinTimeline"/>
    <dgm:cxn modelId="{997C5A20-EBAC-4EDA-B585-D6E238F9B497}" type="presOf" srcId="{D4F462D3-ED0E-4742-8D07-E47BEEB4AF11}" destId="{3183499A-2131-49CA-88CC-152EFD115A9C}" srcOrd="0" destOrd="0" presId="urn:microsoft.com/office/officeart/2017/3/layout/DropPinTimeline"/>
    <dgm:cxn modelId="{4A42BF20-3AFE-4833-A186-4EFF9E1D83E6}" type="presOf" srcId="{D5E3AA79-637D-49ED-9B59-CC5972CEF282}" destId="{EE5BE63A-1B6B-4485-8EBF-7DA9EF160C6A}" srcOrd="0" destOrd="1" presId="urn:microsoft.com/office/officeart/2017/3/layout/DropPinTimeline"/>
    <dgm:cxn modelId="{AE0ED82D-BC6C-40AF-B03C-A501E9C5115C}" srcId="{1F8E7149-AC8B-4639-8C91-CF5404DFEAFC}" destId="{FB3AF147-1111-4892-982C-944C5A4DFD32}" srcOrd="0" destOrd="0" parTransId="{71D41317-3D92-4CC6-B2D8-25D3767B139C}" sibTransId="{7268CAFD-954E-461A-8079-AD7C8FEC7A78}"/>
    <dgm:cxn modelId="{12FB9A33-2F32-46F8-9441-78C95C12A57A}" srcId="{0C15CFC0-ED9D-4CE9-B441-9ACCE6A22912}" destId="{1B3CBEE8-BAA5-490D-8F3C-3E23215EF189}" srcOrd="1" destOrd="0" parTransId="{855F8C55-0892-41DE-B14D-060C62A66BB4}" sibTransId="{C381591E-D507-47A2-88E2-03708C451FEF}"/>
    <dgm:cxn modelId="{625C7A36-E249-412A-AC12-6BBF72350763}" type="presOf" srcId="{1E172E22-3D31-439E-8BC3-4D13F7018882}" destId="{E12175E1-13E3-417C-B447-881DE9C2B5E8}" srcOrd="0" destOrd="0" presId="urn:microsoft.com/office/officeart/2017/3/layout/DropPinTimeline"/>
    <dgm:cxn modelId="{771D7038-EFDF-477E-8C73-FB48A785F9B1}" type="presOf" srcId="{1B3CBEE8-BAA5-490D-8F3C-3E23215EF189}" destId="{7CCD83E4-0B79-4DDC-A99F-DDF8F40EA34A}" srcOrd="0" destOrd="2" presId="urn:microsoft.com/office/officeart/2017/3/layout/DropPinTimeline"/>
    <dgm:cxn modelId="{42966867-DD91-4783-A2DA-914D5939D22A}" type="presOf" srcId="{2D48104C-A094-4466-A2E4-4F78ACE2579F}" destId="{7CCD83E4-0B79-4DDC-A99F-DDF8F40EA34A}" srcOrd="0" destOrd="1" presId="urn:microsoft.com/office/officeart/2017/3/layout/DropPinTimeline"/>
    <dgm:cxn modelId="{1AC04349-3708-4F3C-8927-FB660B7CD934}" srcId="{D4F462D3-ED0E-4742-8D07-E47BEEB4AF11}" destId="{190DCF62-53CF-4BA8-BA45-E96C2D8AFC7E}" srcOrd="2" destOrd="0" parTransId="{CF87E990-AEA0-4CFF-A955-FD735FD8B23E}" sibTransId="{0A0EE87E-B6C3-4BEE-BF37-8EB6A5948589}"/>
    <dgm:cxn modelId="{9340D969-4FFE-437E-94CC-4F0AD106C1B9}" srcId="{37C96003-0A3E-4B5E-85B0-EBDA549C2251}" destId="{D5E3AA79-637D-49ED-9B59-CC5972CEF282}" srcOrd="0" destOrd="0" parTransId="{63461DE3-449C-43CB-9D76-97232B1C0EDF}" sibTransId="{04A9B155-5DD5-4CE0-A7A6-02C03F301CEB}"/>
    <dgm:cxn modelId="{5836866B-2146-4249-8110-23C4DF7ABED4}" srcId="{D4F462D3-ED0E-4742-8D07-E47BEEB4AF11}" destId="{9FEEB9A3-6A62-46A6-9443-F5ED822C284D}" srcOrd="1" destOrd="0" parTransId="{FF62C9D3-76D4-44C1-9E42-8C18184910B5}" sibTransId="{2A937768-0F12-46E6-B19B-FC1803B7D4B6}"/>
    <dgm:cxn modelId="{A84E224D-5A04-4095-8565-9EDAAA5C4E8D}" srcId="{9FEEB9A3-6A62-46A6-9443-F5ED822C284D}" destId="{1E172E22-3D31-439E-8BC3-4D13F7018882}" srcOrd="0" destOrd="0" parTransId="{D296689A-D64E-4216-A8A4-963A62B4EBE4}" sibTransId="{57A15F50-D0C7-4AFA-89C8-3F6D38613C20}"/>
    <dgm:cxn modelId="{0FE69070-E7E9-4EAB-AA96-164C8B2F2C65}" srcId="{FB3AF147-1111-4892-982C-944C5A4DFD32}" destId="{4D22449C-9B15-403A-B162-4F6F6731DC83}" srcOrd="0" destOrd="0" parTransId="{282F4296-7685-4305-A322-DE5C383BC324}" sibTransId="{B3587416-024C-44EB-A945-B900CCA7FF58}"/>
    <dgm:cxn modelId="{459AC952-4611-4910-A390-73735419A144}" type="presOf" srcId="{2AA3E2E8-C6FF-4113-BCA3-5DA9301368AC}" destId="{EE5BE63A-1B6B-4485-8EBF-7DA9EF160C6A}" srcOrd="0" destOrd="2" presId="urn:microsoft.com/office/officeart/2017/3/layout/DropPinTimeline"/>
    <dgm:cxn modelId="{049E9E56-CE26-4974-8FBF-4C6E5382C4CB}" type="presOf" srcId="{0C15CFC0-ED9D-4CE9-B441-9ACCE6A22912}" destId="{7CCD83E4-0B79-4DDC-A99F-DDF8F40EA34A}" srcOrd="0" destOrd="0" presId="urn:microsoft.com/office/officeart/2017/3/layout/DropPinTimeline"/>
    <dgm:cxn modelId="{E3D82379-2ED1-4311-93B8-75D0F9B1C3D1}" type="presOf" srcId="{FB3AF147-1111-4892-982C-944C5A4DFD32}" destId="{98DDD67D-FE79-4F69-94BE-E1E22E32CEE9}" srcOrd="0" destOrd="0" presId="urn:microsoft.com/office/officeart/2017/3/layout/DropPinTimeline"/>
    <dgm:cxn modelId="{1434E17E-55D2-45AD-8DA4-4456EE28EFEF}" type="presOf" srcId="{190DCF62-53CF-4BA8-BA45-E96C2D8AFC7E}" destId="{86E3C635-61BB-410B-8B39-506FF33E039A}" srcOrd="0" destOrd="0" presId="urn:microsoft.com/office/officeart/2017/3/layout/DropPinTimeline"/>
    <dgm:cxn modelId="{826B1B81-29D8-4847-A479-20257AFC594A}" type="presOf" srcId="{DD4E81B7-1767-4E16-89BE-54531B31B38E}" destId="{E12175E1-13E3-417C-B447-881DE9C2B5E8}" srcOrd="0" destOrd="2" presId="urn:microsoft.com/office/officeart/2017/3/layout/DropPinTimeline"/>
    <dgm:cxn modelId="{5BB92899-0278-470C-82B6-537AA1F49D93}" type="presOf" srcId="{4D22449C-9B15-403A-B162-4F6F6731DC83}" destId="{98DDD67D-FE79-4F69-94BE-E1E22E32CEE9}" srcOrd="0" destOrd="1" presId="urn:microsoft.com/office/officeart/2017/3/layout/DropPinTimeline"/>
    <dgm:cxn modelId="{632E8DAB-72EB-4B7F-8CE4-20093AD1B9E2}" srcId="{190DCF62-53CF-4BA8-BA45-E96C2D8AFC7E}" destId="{37C96003-0A3E-4B5E-85B0-EBDA549C2251}" srcOrd="0" destOrd="0" parTransId="{FB495555-05A2-4476-8C38-B7A7A4C1DBBE}" sibTransId="{74F8FD3C-9609-4441-BDFD-E33974497BE5}"/>
    <dgm:cxn modelId="{E686DEAB-B996-4DCA-A9D1-B474FBA45708}" srcId="{8FE2B873-FD9D-4FD5-A132-3BE40B146311}" destId="{0C15CFC0-ED9D-4CE9-B441-9ACCE6A22912}" srcOrd="0" destOrd="0" parTransId="{ED7D9983-497B-40C5-894F-08B08D8420B4}" sibTransId="{2A776BCF-D038-489F-B6B5-B8AC8CFC5A99}"/>
    <dgm:cxn modelId="{AD7B5EAD-2801-4C2A-9514-01DD6AD0643A}" type="presOf" srcId="{B84B936F-3C5C-4E76-8BE2-E10BD2644F6B}" destId="{98DDD67D-FE79-4F69-94BE-E1E22E32CEE9}" srcOrd="0" destOrd="3" presId="urn:microsoft.com/office/officeart/2017/3/layout/DropPinTimeline"/>
    <dgm:cxn modelId="{12D4E3B8-637A-4B0D-AD13-3B2A1CD26C14}" srcId="{FB3AF147-1111-4892-982C-944C5A4DFD32}" destId="{B84B936F-3C5C-4E76-8BE2-E10BD2644F6B}" srcOrd="2" destOrd="0" parTransId="{76148D89-BFB6-4119-A10D-6BD5F0D68AEA}" sibTransId="{B8F6071D-9B5B-46A1-B325-3303B286AF14}"/>
    <dgm:cxn modelId="{BC901BBA-53FE-45CC-84B3-892354231309}" type="presOf" srcId="{1F8E7149-AC8B-4639-8C91-CF5404DFEAFC}" destId="{2E387C64-BF3C-44D7-B5B0-3025483DABB1}" srcOrd="0" destOrd="0" presId="urn:microsoft.com/office/officeart/2017/3/layout/DropPinTimeline"/>
    <dgm:cxn modelId="{C4B603BB-647D-4206-B00C-44202E83F0B3}" srcId="{37C96003-0A3E-4B5E-85B0-EBDA549C2251}" destId="{2AA3E2E8-C6FF-4113-BCA3-5DA9301368AC}" srcOrd="1" destOrd="0" parTransId="{438D8D01-0FE5-4148-B854-BDA918F100DE}" sibTransId="{9BBD7412-03EB-4F65-82ED-F7646F098FF1}"/>
    <dgm:cxn modelId="{3E892DC2-6514-47B2-9D5A-F6F5FF44716D}" type="presOf" srcId="{17F2E715-A6A6-4E47-A4E9-6276C2C20E1B}" destId="{E12175E1-13E3-417C-B447-881DE9C2B5E8}" srcOrd="0" destOrd="1" presId="urn:microsoft.com/office/officeart/2017/3/layout/DropPinTimeline"/>
    <dgm:cxn modelId="{2AAFB5C5-8DE1-4C84-BDC6-F5BE8A64F88E}" srcId="{FB3AF147-1111-4892-982C-944C5A4DFD32}" destId="{A724D2A0-42C6-44A0-B7F5-878B5E581E36}" srcOrd="1" destOrd="0" parTransId="{4509AEE6-0EB7-4E5C-B443-F8FA92599E6B}" sibTransId="{D9AB213A-6DB7-4E72-A373-5D12B3FE27BA}"/>
    <dgm:cxn modelId="{9272F7C7-79F9-47E9-A487-E6DFE8FFA682}" type="presOf" srcId="{8CC7A17E-16E0-421A-BD7D-20E0AEFD102B}" destId="{7CCD83E4-0B79-4DDC-A99F-DDF8F40EA34A}" srcOrd="0" destOrd="3" presId="urn:microsoft.com/office/officeart/2017/3/layout/DropPinTimeline"/>
    <dgm:cxn modelId="{730948C9-4BFB-40AF-8B1E-E41EA33BF252}" type="presOf" srcId="{9FEEB9A3-6A62-46A6-9443-F5ED822C284D}" destId="{BF512DCD-5876-4EC0-B092-E8FAE187088A}" srcOrd="0" destOrd="0" presId="urn:microsoft.com/office/officeart/2017/3/layout/DropPinTimeline"/>
    <dgm:cxn modelId="{F99C41D3-C486-4B1F-9841-D3A2184DC1A7}" type="presOf" srcId="{A724D2A0-42C6-44A0-B7F5-878B5E581E36}" destId="{98DDD67D-FE79-4F69-94BE-E1E22E32CEE9}" srcOrd="0" destOrd="2" presId="urn:microsoft.com/office/officeart/2017/3/layout/DropPinTimeline"/>
    <dgm:cxn modelId="{ACAB6DD5-EBCF-48B7-81F2-CAC149BF2C3E}" srcId="{0C15CFC0-ED9D-4CE9-B441-9ACCE6A22912}" destId="{8CC7A17E-16E0-421A-BD7D-20E0AEFD102B}" srcOrd="2" destOrd="0" parTransId="{B32770EE-9B98-48A6-8846-8EC17D7ED79A}" sibTransId="{7CAD7836-6990-4A4D-8AAC-67FC2C98CB5E}"/>
    <dgm:cxn modelId="{9D814ADB-60CA-4513-8374-8CDAD2FADD21}" srcId="{1E172E22-3D31-439E-8BC3-4D13F7018882}" destId="{DD4E81B7-1767-4E16-89BE-54531B31B38E}" srcOrd="1" destOrd="0" parTransId="{E31A81A7-8546-424E-9794-72D97D985FE7}" sibTransId="{81B03174-96B6-4782-9A59-3A49B4F7080E}"/>
    <dgm:cxn modelId="{92F312E6-3472-4451-83B1-FD6C38495D18}" srcId="{0C15CFC0-ED9D-4CE9-B441-9ACCE6A22912}" destId="{2D48104C-A094-4466-A2E4-4F78ACE2579F}" srcOrd="0" destOrd="0" parTransId="{36F67552-5184-4041-A522-E6F06D797C57}" sibTransId="{B59E8EBC-22EB-4232-9F9C-BBCFC73751E1}"/>
    <dgm:cxn modelId="{A32B554A-FF5F-492D-8841-A6275AA7DC02}" type="presParOf" srcId="{3183499A-2131-49CA-88CC-152EFD115A9C}" destId="{4BBFB83E-580C-47D6-A10E-46FCF4DC63EE}" srcOrd="0" destOrd="0" presId="urn:microsoft.com/office/officeart/2017/3/layout/DropPinTimeline"/>
    <dgm:cxn modelId="{2A46A5AF-2096-4B39-99AB-F676233EB8AA}" type="presParOf" srcId="{3183499A-2131-49CA-88CC-152EFD115A9C}" destId="{3480460F-60F7-49F8-9DAD-E8452E49D9F7}" srcOrd="1" destOrd="0" presId="urn:microsoft.com/office/officeart/2017/3/layout/DropPinTimeline"/>
    <dgm:cxn modelId="{F7E9EC28-F810-4777-97D6-883183386405}" type="presParOf" srcId="{3480460F-60F7-49F8-9DAD-E8452E49D9F7}" destId="{BA043F95-753B-4054-ABAD-18E4FAB10774}" srcOrd="0" destOrd="0" presId="urn:microsoft.com/office/officeart/2017/3/layout/DropPinTimeline"/>
    <dgm:cxn modelId="{DBC03C56-0AD0-458A-87E8-50676A8389B4}" type="presParOf" srcId="{BA043F95-753B-4054-ABAD-18E4FAB10774}" destId="{F3F7C996-87AD-4B1C-BE3A-BBFF107088C2}" srcOrd="0" destOrd="0" presId="urn:microsoft.com/office/officeart/2017/3/layout/DropPinTimeline"/>
    <dgm:cxn modelId="{E8031F0C-F5A9-4E6E-8E60-04A9FB3D8C0F}" type="presParOf" srcId="{BA043F95-753B-4054-ABAD-18E4FAB10774}" destId="{E1D5FCD0-5681-498E-B505-6E8E4387B5C7}" srcOrd="1" destOrd="0" presId="urn:microsoft.com/office/officeart/2017/3/layout/DropPinTimeline"/>
    <dgm:cxn modelId="{F0CD30FA-1AF8-4241-BBF9-445C8AEFFCC0}" type="presParOf" srcId="{E1D5FCD0-5681-498E-B505-6E8E4387B5C7}" destId="{B282C666-82B9-4AB0-A4DD-8D844D95782F}" srcOrd="0" destOrd="0" presId="urn:microsoft.com/office/officeart/2017/3/layout/DropPinTimeline"/>
    <dgm:cxn modelId="{C5131350-0FD3-4E92-9371-2F8F6990E77C}" type="presParOf" srcId="{E1D5FCD0-5681-498E-B505-6E8E4387B5C7}" destId="{E15BFF51-6C36-495F-8166-8DB1CC76FDC6}" srcOrd="1" destOrd="0" presId="urn:microsoft.com/office/officeart/2017/3/layout/DropPinTimeline"/>
    <dgm:cxn modelId="{2EA5ACCC-2B58-4578-B6DB-349E83F17D7D}" type="presParOf" srcId="{BA043F95-753B-4054-ABAD-18E4FAB10774}" destId="{98DDD67D-FE79-4F69-94BE-E1E22E32CEE9}" srcOrd="2" destOrd="0" presId="urn:microsoft.com/office/officeart/2017/3/layout/DropPinTimeline"/>
    <dgm:cxn modelId="{8E009A01-58D7-4B27-9465-109B81180597}" type="presParOf" srcId="{BA043F95-753B-4054-ABAD-18E4FAB10774}" destId="{2E387C64-BF3C-44D7-B5B0-3025483DABB1}" srcOrd="3" destOrd="0" presId="urn:microsoft.com/office/officeart/2017/3/layout/DropPinTimeline"/>
    <dgm:cxn modelId="{0FB1FEAF-3A63-46E7-8E84-6E5EE6F81017}" type="presParOf" srcId="{BA043F95-753B-4054-ABAD-18E4FAB10774}" destId="{7868DA0F-F86E-4029-992E-A070FE34EF81}" srcOrd="4" destOrd="0" presId="urn:microsoft.com/office/officeart/2017/3/layout/DropPinTimeline"/>
    <dgm:cxn modelId="{86531B5E-9CFB-45E1-8528-1B11789A6D74}" type="presParOf" srcId="{BA043F95-753B-4054-ABAD-18E4FAB10774}" destId="{46809F9F-E79B-4316-9A93-DEDFB3BA75BB}" srcOrd="5" destOrd="0" presId="urn:microsoft.com/office/officeart/2017/3/layout/DropPinTimeline"/>
    <dgm:cxn modelId="{1677D407-1083-4C49-AB81-C3FA3B32E3C1}" type="presParOf" srcId="{3480460F-60F7-49F8-9DAD-E8452E49D9F7}" destId="{BE6980A2-F399-42F6-9D23-EA463871A169}" srcOrd="1" destOrd="0" presId="urn:microsoft.com/office/officeart/2017/3/layout/DropPinTimeline"/>
    <dgm:cxn modelId="{DEFF0716-3324-4260-A0E4-E8EEBB9226D7}" type="presParOf" srcId="{3480460F-60F7-49F8-9DAD-E8452E49D9F7}" destId="{5ED6D327-7E5C-4713-BE6C-3A9B99B94A31}" srcOrd="2" destOrd="0" presId="urn:microsoft.com/office/officeart/2017/3/layout/DropPinTimeline"/>
    <dgm:cxn modelId="{502AB880-366F-4994-A2AE-78B4570CF876}" type="presParOf" srcId="{5ED6D327-7E5C-4713-BE6C-3A9B99B94A31}" destId="{EFCBA9F9-FA23-4A8D-82BE-E44DCBD15EFC}" srcOrd="0" destOrd="0" presId="urn:microsoft.com/office/officeart/2017/3/layout/DropPinTimeline"/>
    <dgm:cxn modelId="{CFACC843-DF46-497E-B7E6-A3ADA2D7C420}" type="presParOf" srcId="{5ED6D327-7E5C-4713-BE6C-3A9B99B94A31}" destId="{3A6067AA-CFA0-4BA4-B246-A736C62637FC}" srcOrd="1" destOrd="0" presId="urn:microsoft.com/office/officeart/2017/3/layout/DropPinTimeline"/>
    <dgm:cxn modelId="{C45B6F77-4834-4831-ABBB-3BAC6EBC14AF}" type="presParOf" srcId="{3A6067AA-CFA0-4BA4-B246-A736C62637FC}" destId="{79DE4F57-5CE9-4504-A2E7-F303B7E21AFC}" srcOrd="0" destOrd="0" presId="urn:microsoft.com/office/officeart/2017/3/layout/DropPinTimeline"/>
    <dgm:cxn modelId="{79BC6068-BFEC-439B-8652-D1308778FFE5}" type="presParOf" srcId="{3A6067AA-CFA0-4BA4-B246-A736C62637FC}" destId="{9B2F2D8A-D8CD-44AE-9196-C65C01E2AF16}" srcOrd="1" destOrd="0" presId="urn:microsoft.com/office/officeart/2017/3/layout/DropPinTimeline"/>
    <dgm:cxn modelId="{CE4201CE-BFE3-4B3A-96EA-41D79BD000C0}" type="presParOf" srcId="{5ED6D327-7E5C-4713-BE6C-3A9B99B94A31}" destId="{E12175E1-13E3-417C-B447-881DE9C2B5E8}" srcOrd="2" destOrd="0" presId="urn:microsoft.com/office/officeart/2017/3/layout/DropPinTimeline"/>
    <dgm:cxn modelId="{B680A770-F8A3-4424-9107-0312D3C8F652}" type="presParOf" srcId="{5ED6D327-7E5C-4713-BE6C-3A9B99B94A31}" destId="{BF512DCD-5876-4EC0-B092-E8FAE187088A}" srcOrd="3" destOrd="0" presId="urn:microsoft.com/office/officeart/2017/3/layout/DropPinTimeline"/>
    <dgm:cxn modelId="{6BB23AC6-695F-4A8A-BF28-F1704DF4DC9D}" type="presParOf" srcId="{5ED6D327-7E5C-4713-BE6C-3A9B99B94A31}" destId="{1910AA8D-37AE-40DC-B7EA-007729BC1FC3}" srcOrd="4" destOrd="0" presId="urn:microsoft.com/office/officeart/2017/3/layout/DropPinTimeline"/>
    <dgm:cxn modelId="{56DAA5B2-8032-4CFB-8753-2BD6B2175674}" type="presParOf" srcId="{5ED6D327-7E5C-4713-BE6C-3A9B99B94A31}" destId="{D74F409F-D4B4-4967-A8D1-6FE0D55CFF17}" srcOrd="5" destOrd="0" presId="urn:microsoft.com/office/officeart/2017/3/layout/DropPinTimeline"/>
    <dgm:cxn modelId="{8D63690F-6A7C-4FA8-A252-1CF795826A7C}" type="presParOf" srcId="{3480460F-60F7-49F8-9DAD-E8452E49D9F7}" destId="{13ABB41F-9B4C-4338-AACC-4E5DAE65E9B1}" srcOrd="3" destOrd="0" presId="urn:microsoft.com/office/officeart/2017/3/layout/DropPinTimeline"/>
    <dgm:cxn modelId="{94FBEFCE-57C7-44D5-9A46-16DC5F5AA055}" type="presParOf" srcId="{3480460F-60F7-49F8-9DAD-E8452E49D9F7}" destId="{E6E636C3-7566-4887-82FE-9154BBD7D941}" srcOrd="4" destOrd="0" presId="urn:microsoft.com/office/officeart/2017/3/layout/DropPinTimeline"/>
    <dgm:cxn modelId="{986FBA9E-576C-48FB-BCD5-1CF6D3B37361}" type="presParOf" srcId="{E6E636C3-7566-4887-82FE-9154BBD7D941}" destId="{4DE8AB32-E336-4D73-9F03-FEAD8A7A5174}" srcOrd="0" destOrd="0" presId="urn:microsoft.com/office/officeart/2017/3/layout/DropPinTimeline"/>
    <dgm:cxn modelId="{5F292AD4-0F28-4360-9460-AFCE50FA24DB}" type="presParOf" srcId="{E6E636C3-7566-4887-82FE-9154BBD7D941}" destId="{1608571E-DD4A-4AA5-84AC-D41884ADDDBD}" srcOrd="1" destOrd="0" presId="urn:microsoft.com/office/officeart/2017/3/layout/DropPinTimeline"/>
    <dgm:cxn modelId="{00E372CD-3CF1-4CC2-8B90-BC292E88A366}" type="presParOf" srcId="{1608571E-DD4A-4AA5-84AC-D41884ADDDBD}" destId="{80A7058A-44C6-4D80-9A86-32BF77C691A4}" srcOrd="0" destOrd="0" presId="urn:microsoft.com/office/officeart/2017/3/layout/DropPinTimeline"/>
    <dgm:cxn modelId="{F1777A04-5B07-42D5-A4C2-21C5F80328C5}" type="presParOf" srcId="{1608571E-DD4A-4AA5-84AC-D41884ADDDBD}" destId="{7A0CCAE7-534C-48CA-9913-A02766C3F48D}" srcOrd="1" destOrd="0" presId="urn:microsoft.com/office/officeart/2017/3/layout/DropPinTimeline"/>
    <dgm:cxn modelId="{F6C13112-396E-4511-9104-D14A7CB7CF6D}" type="presParOf" srcId="{E6E636C3-7566-4887-82FE-9154BBD7D941}" destId="{EE5BE63A-1B6B-4485-8EBF-7DA9EF160C6A}" srcOrd="2" destOrd="0" presId="urn:microsoft.com/office/officeart/2017/3/layout/DropPinTimeline"/>
    <dgm:cxn modelId="{7FE8E31B-D7C4-4C37-BB41-522768F48891}" type="presParOf" srcId="{E6E636C3-7566-4887-82FE-9154BBD7D941}" destId="{86E3C635-61BB-410B-8B39-506FF33E039A}" srcOrd="3" destOrd="0" presId="urn:microsoft.com/office/officeart/2017/3/layout/DropPinTimeline"/>
    <dgm:cxn modelId="{F1C7574F-01BA-4582-973B-57FDBB43AE42}" type="presParOf" srcId="{E6E636C3-7566-4887-82FE-9154BBD7D941}" destId="{D656DB7C-1EA2-4E63-B329-664BBC1BD12E}" srcOrd="4" destOrd="0" presId="urn:microsoft.com/office/officeart/2017/3/layout/DropPinTimeline"/>
    <dgm:cxn modelId="{140A637B-D27A-46A7-B90B-4DD4EAD55C83}" type="presParOf" srcId="{E6E636C3-7566-4887-82FE-9154BBD7D941}" destId="{8D0B2BC8-041F-41B3-83DC-8B73E6CE7648}" srcOrd="5" destOrd="0" presId="urn:microsoft.com/office/officeart/2017/3/layout/DropPinTimeline"/>
    <dgm:cxn modelId="{9314AAFC-D3E2-4F33-B176-77BC80731669}" type="presParOf" srcId="{3480460F-60F7-49F8-9DAD-E8452E49D9F7}" destId="{93345641-3878-4E30-918B-C7A414670F5D}" srcOrd="5" destOrd="0" presId="urn:microsoft.com/office/officeart/2017/3/layout/DropPinTimeline"/>
    <dgm:cxn modelId="{46314068-D453-4E11-ACDA-765C1B2ECD2A}" type="presParOf" srcId="{3480460F-60F7-49F8-9DAD-E8452E49D9F7}" destId="{4CFA62BE-F5EB-4E73-9A7C-273DA022856F}" srcOrd="6" destOrd="0" presId="urn:microsoft.com/office/officeart/2017/3/layout/DropPinTimeline"/>
    <dgm:cxn modelId="{BAE4BBA8-372D-4819-A1CF-AA0F5AD5A80F}" type="presParOf" srcId="{4CFA62BE-F5EB-4E73-9A7C-273DA022856F}" destId="{201C4427-2C00-4920-9137-FDABCDF4A0C5}" srcOrd="0" destOrd="0" presId="urn:microsoft.com/office/officeart/2017/3/layout/DropPinTimeline"/>
    <dgm:cxn modelId="{B924E778-45E8-4989-A750-D664F27DC564}" type="presParOf" srcId="{4CFA62BE-F5EB-4E73-9A7C-273DA022856F}" destId="{517CD42F-71E7-4D2C-9947-8278DA6112A5}" srcOrd="1" destOrd="0" presId="urn:microsoft.com/office/officeart/2017/3/layout/DropPinTimeline"/>
    <dgm:cxn modelId="{A69D2A73-430E-4BFF-B9EB-F807E7C410CC}" type="presParOf" srcId="{517CD42F-71E7-4D2C-9947-8278DA6112A5}" destId="{6E456BEE-FD7B-4FF2-918D-319FCDBBC6AD}" srcOrd="0" destOrd="0" presId="urn:microsoft.com/office/officeart/2017/3/layout/DropPinTimeline"/>
    <dgm:cxn modelId="{3DA9C602-3BF4-4BCA-9158-ED98445C240A}" type="presParOf" srcId="{517CD42F-71E7-4D2C-9947-8278DA6112A5}" destId="{D686C0A0-3AD1-46A1-8D73-F2EA876538B3}" srcOrd="1" destOrd="0" presId="urn:microsoft.com/office/officeart/2017/3/layout/DropPinTimeline"/>
    <dgm:cxn modelId="{7203FCC7-B03E-4CE3-A434-3B2841980BFA}" type="presParOf" srcId="{4CFA62BE-F5EB-4E73-9A7C-273DA022856F}" destId="{7CCD83E4-0B79-4DDC-A99F-DDF8F40EA34A}" srcOrd="2" destOrd="0" presId="urn:microsoft.com/office/officeart/2017/3/layout/DropPinTimeline"/>
    <dgm:cxn modelId="{00A17353-868D-4EC1-B1F8-0C76DA3AC9F7}" type="presParOf" srcId="{4CFA62BE-F5EB-4E73-9A7C-273DA022856F}" destId="{8EEEA92C-65E8-4CDD-9965-DB8B00E4F033}" srcOrd="3" destOrd="0" presId="urn:microsoft.com/office/officeart/2017/3/layout/DropPinTimeline"/>
    <dgm:cxn modelId="{920A5C9A-C52B-437B-99CC-3353A4442816}" type="presParOf" srcId="{4CFA62BE-F5EB-4E73-9A7C-273DA022856F}" destId="{753FD845-D0EF-483B-AAC3-F3A9EE24DDCF}" srcOrd="4" destOrd="0" presId="urn:microsoft.com/office/officeart/2017/3/layout/DropPinTimeline"/>
    <dgm:cxn modelId="{42A501F6-91D1-4B64-8E16-7CF5078A7A5C}" type="presParOf" srcId="{4CFA62BE-F5EB-4E73-9A7C-273DA022856F}" destId="{BAA08B08-5996-47C5-A5B2-0D16D2709AB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F49A311-45BE-4B4A-8F34-B81199EDE8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A27E64-27C1-4BDB-A850-7B235EF92C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Property tax model look back for long- term understanding property tax system</a:t>
          </a:r>
        </a:p>
      </dgm:t>
    </dgm:pt>
    <dgm:pt modelId="{53AC774E-9A62-49BD-B26E-4E33966EB911}" type="parTrans" cxnId="{C88C3AA0-2A66-4246-97A3-1B49147262F7}">
      <dgm:prSet/>
      <dgm:spPr/>
      <dgm:t>
        <a:bodyPr/>
        <a:lstStyle/>
        <a:p>
          <a:endParaRPr lang="en-US"/>
        </a:p>
      </dgm:t>
    </dgm:pt>
    <dgm:pt modelId="{A3BA22AE-4252-4673-813B-37665B245208}" type="sibTrans" cxnId="{C88C3AA0-2A66-4246-97A3-1B49147262F7}">
      <dgm:prSet/>
      <dgm:spPr/>
      <dgm:t>
        <a:bodyPr/>
        <a:lstStyle/>
        <a:p>
          <a:endParaRPr lang="en-US"/>
        </a:p>
      </dgm:t>
    </dgm:pt>
    <dgm:pt modelId="{18E4E0F0-1BC1-4067-8A5D-07234D4FAC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Health industry wrap up</a:t>
          </a:r>
        </a:p>
      </dgm:t>
    </dgm:pt>
    <dgm:pt modelId="{7214CC84-A8C6-457E-BE04-84CEF50D2556}" type="parTrans" cxnId="{8125A355-98DC-4EC2-AE66-139D1D46E1B1}">
      <dgm:prSet/>
      <dgm:spPr/>
      <dgm:t>
        <a:bodyPr/>
        <a:lstStyle/>
        <a:p>
          <a:endParaRPr lang="en-US"/>
        </a:p>
      </dgm:t>
    </dgm:pt>
    <dgm:pt modelId="{527CDE12-7F24-4158-B249-638862794549}" type="sibTrans" cxnId="{8125A355-98DC-4EC2-AE66-139D1D46E1B1}">
      <dgm:prSet/>
      <dgm:spPr/>
      <dgm:t>
        <a:bodyPr/>
        <a:lstStyle/>
        <a:p>
          <a:endParaRPr lang="en-US"/>
        </a:p>
      </dgm:t>
    </dgm:pt>
    <dgm:pt modelId="{890FCE58-FAD9-4792-BC32-237C8F6DD0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Past expenditure and revenue review</a:t>
          </a:r>
        </a:p>
      </dgm:t>
    </dgm:pt>
    <dgm:pt modelId="{9F44612A-5053-4780-84C5-BA0D984B6976}" type="parTrans" cxnId="{16A66A21-0E90-4CC7-8F0B-9348E982B7D1}">
      <dgm:prSet/>
      <dgm:spPr/>
      <dgm:t>
        <a:bodyPr/>
        <a:lstStyle/>
        <a:p>
          <a:endParaRPr lang="en-US"/>
        </a:p>
      </dgm:t>
    </dgm:pt>
    <dgm:pt modelId="{7CDF0FAA-AD5A-456C-8E9B-964BA5987BA1}" type="sibTrans" cxnId="{16A66A21-0E90-4CC7-8F0B-9348E982B7D1}">
      <dgm:prSet/>
      <dgm:spPr/>
      <dgm:t>
        <a:bodyPr/>
        <a:lstStyle/>
        <a:p>
          <a:endParaRPr lang="en-US"/>
        </a:p>
      </dgm:t>
    </dgm:pt>
    <dgm:pt modelId="{FFCCC24C-9BA4-4596-95F0-8C2D0F877AD8}" type="pres">
      <dgm:prSet presAssocID="{BF49A311-45BE-4B4A-8F34-B81199EDE8C0}" presName="root" presStyleCnt="0">
        <dgm:presLayoutVars>
          <dgm:dir/>
          <dgm:resizeHandles val="exact"/>
        </dgm:presLayoutVars>
      </dgm:prSet>
      <dgm:spPr/>
    </dgm:pt>
    <dgm:pt modelId="{5693110C-80A8-459D-B950-534E389F82BD}" type="pres">
      <dgm:prSet presAssocID="{F1A27E64-27C1-4BDB-A850-7B235EF92C18}" presName="compNode" presStyleCnt="0"/>
      <dgm:spPr/>
    </dgm:pt>
    <dgm:pt modelId="{D0F0EDA4-937E-447E-96E9-A0D0C6247D0C}" type="pres">
      <dgm:prSet presAssocID="{F1A27E64-27C1-4BDB-A850-7B235EF92C18}" presName="bgRect" presStyleLbl="bgShp" presStyleIdx="0" presStyleCnt="3"/>
      <dgm:spPr/>
    </dgm:pt>
    <dgm:pt modelId="{071E4535-F543-461D-9750-E86D6BA29B94}" type="pres">
      <dgm:prSet presAssocID="{F1A27E64-27C1-4BDB-A850-7B235EF92C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BB3F08B5-2B6D-4E38-9147-140D4FDBC0EC}" type="pres">
      <dgm:prSet presAssocID="{F1A27E64-27C1-4BDB-A850-7B235EF92C18}" presName="spaceRect" presStyleCnt="0"/>
      <dgm:spPr/>
    </dgm:pt>
    <dgm:pt modelId="{A4ADFA6B-A706-4FF9-8434-B049667E352C}" type="pres">
      <dgm:prSet presAssocID="{F1A27E64-27C1-4BDB-A850-7B235EF92C18}" presName="parTx" presStyleLbl="revTx" presStyleIdx="0" presStyleCnt="3">
        <dgm:presLayoutVars>
          <dgm:chMax val="0"/>
          <dgm:chPref val="0"/>
        </dgm:presLayoutVars>
      </dgm:prSet>
      <dgm:spPr/>
    </dgm:pt>
    <dgm:pt modelId="{5614EB4D-1BE6-46C6-AFE2-03BE673EED80}" type="pres">
      <dgm:prSet presAssocID="{A3BA22AE-4252-4673-813B-37665B245208}" presName="sibTrans" presStyleCnt="0"/>
      <dgm:spPr/>
    </dgm:pt>
    <dgm:pt modelId="{35FF9A3F-F96F-4BDC-8902-6AFD59056745}" type="pres">
      <dgm:prSet presAssocID="{18E4E0F0-1BC1-4067-8A5D-07234D4FACB1}" presName="compNode" presStyleCnt="0"/>
      <dgm:spPr/>
    </dgm:pt>
    <dgm:pt modelId="{6C4EC061-15EF-468A-B159-C183D1274CA5}" type="pres">
      <dgm:prSet presAssocID="{18E4E0F0-1BC1-4067-8A5D-07234D4FACB1}" presName="bgRect" presStyleLbl="bgShp" presStyleIdx="1" presStyleCnt="3"/>
      <dgm:spPr/>
    </dgm:pt>
    <dgm:pt modelId="{801C31AF-ADE7-4F0D-87BF-69F61E08BC77}" type="pres">
      <dgm:prSet presAssocID="{18E4E0F0-1BC1-4067-8A5D-07234D4FAC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41918C4-9A53-42A7-8199-553447F1AFE6}" type="pres">
      <dgm:prSet presAssocID="{18E4E0F0-1BC1-4067-8A5D-07234D4FACB1}" presName="spaceRect" presStyleCnt="0"/>
      <dgm:spPr/>
    </dgm:pt>
    <dgm:pt modelId="{B5BD78C4-5F3E-4F80-9C39-66A9644719EF}" type="pres">
      <dgm:prSet presAssocID="{18E4E0F0-1BC1-4067-8A5D-07234D4FACB1}" presName="parTx" presStyleLbl="revTx" presStyleIdx="1" presStyleCnt="3">
        <dgm:presLayoutVars>
          <dgm:chMax val="0"/>
          <dgm:chPref val="0"/>
        </dgm:presLayoutVars>
      </dgm:prSet>
      <dgm:spPr/>
    </dgm:pt>
    <dgm:pt modelId="{B2ACF3AE-41CF-4480-8093-2E6646693E0A}" type="pres">
      <dgm:prSet presAssocID="{527CDE12-7F24-4158-B249-638862794549}" presName="sibTrans" presStyleCnt="0"/>
      <dgm:spPr/>
    </dgm:pt>
    <dgm:pt modelId="{02A60129-DB66-4796-8CAA-0C0718ED9FB9}" type="pres">
      <dgm:prSet presAssocID="{890FCE58-FAD9-4792-BC32-237C8F6DD00C}" presName="compNode" presStyleCnt="0"/>
      <dgm:spPr/>
    </dgm:pt>
    <dgm:pt modelId="{BC88A78F-B962-485F-901C-E22712052298}" type="pres">
      <dgm:prSet presAssocID="{890FCE58-FAD9-4792-BC32-237C8F6DD00C}" presName="bgRect" presStyleLbl="bgShp" presStyleIdx="2" presStyleCnt="3"/>
      <dgm:spPr/>
    </dgm:pt>
    <dgm:pt modelId="{A07577A0-64F8-437C-852B-9036C6E82E8E}" type="pres">
      <dgm:prSet presAssocID="{890FCE58-FAD9-4792-BC32-237C8F6DD0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30B058D-2DDC-4F24-86C2-9FB173ED2AC2}" type="pres">
      <dgm:prSet presAssocID="{890FCE58-FAD9-4792-BC32-237C8F6DD00C}" presName="spaceRect" presStyleCnt="0"/>
      <dgm:spPr/>
    </dgm:pt>
    <dgm:pt modelId="{7A9D762A-6300-4D61-9D6E-51F9C6094FE4}" type="pres">
      <dgm:prSet presAssocID="{890FCE58-FAD9-4792-BC32-237C8F6DD0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A66A21-0E90-4CC7-8F0B-9348E982B7D1}" srcId="{BF49A311-45BE-4B4A-8F34-B81199EDE8C0}" destId="{890FCE58-FAD9-4792-BC32-237C8F6DD00C}" srcOrd="2" destOrd="0" parTransId="{9F44612A-5053-4780-84C5-BA0D984B6976}" sibTransId="{7CDF0FAA-AD5A-456C-8E9B-964BA5987BA1}"/>
    <dgm:cxn modelId="{8125A355-98DC-4EC2-AE66-139D1D46E1B1}" srcId="{BF49A311-45BE-4B4A-8F34-B81199EDE8C0}" destId="{18E4E0F0-1BC1-4067-8A5D-07234D4FACB1}" srcOrd="1" destOrd="0" parTransId="{7214CC84-A8C6-457E-BE04-84CEF50D2556}" sibTransId="{527CDE12-7F24-4158-B249-638862794549}"/>
    <dgm:cxn modelId="{E42CCB7C-004F-453D-81D7-FB70FFD109D5}" type="presOf" srcId="{BF49A311-45BE-4B4A-8F34-B81199EDE8C0}" destId="{FFCCC24C-9BA4-4596-95F0-8C2D0F877AD8}" srcOrd="0" destOrd="0" presId="urn:microsoft.com/office/officeart/2018/2/layout/IconVerticalSolidList"/>
    <dgm:cxn modelId="{44C7DD9C-9432-46C9-BB18-331043A2AA2E}" type="presOf" srcId="{890FCE58-FAD9-4792-BC32-237C8F6DD00C}" destId="{7A9D762A-6300-4D61-9D6E-51F9C6094FE4}" srcOrd="0" destOrd="0" presId="urn:microsoft.com/office/officeart/2018/2/layout/IconVerticalSolidList"/>
    <dgm:cxn modelId="{C88C3AA0-2A66-4246-97A3-1B49147262F7}" srcId="{BF49A311-45BE-4B4A-8F34-B81199EDE8C0}" destId="{F1A27E64-27C1-4BDB-A850-7B235EF92C18}" srcOrd="0" destOrd="0" parTransId="{53AC774E-9A62-49BD-B26E-4E33966EB911}" sibTransId="{A3BA22AE-4252-4673-813B-37665B245208}"/>
    <dgm:cxn modelId="{161CEDAC-F219-4530-8F21-95D14C218AAE}" type="presOf" srcId="{F1A27E64-27C1-4BDB-A850-7B235EF92C18}" destId="{A4ADFA6B-A706-4FF9-8434-B049667E352C}" srcOrd="0" destOrd="0" presId="urn:microsoft.com/office/officeart/2018/2/layout/IconVerticalSolidList"/>
    <dgm:cxn modelId="{66645ACC-3051-4173-A4F0-F529B05E3FD3}" type="presOf" srcId="{18E4E0F0-1BC1-4067-8A5D-07234D4FACB1}" destId="{B5BD78C4-5F3E-4F80-9C39-66A9644719EF}" srcOrd="0" destOrd="0" presId="urn:microsoft.com/office/officeart/2018/2/layout/IconVerticalSolidList"/>
    <dgm:cxn modelId="{49865EE5-47CD-4DD5-9D1E-F2E6157B3175}" type="presParOf" srcId="{FFCCC24C-9BA4-4596-95F0-8C2D0F877AD8}" destId="{5693110C-80A8-459D-B950-534E389F82BD}" srcOrd="0" destOrd="0" presId="urn:microsoft.com/office/officeart/2018/2/layout/IconVerticalSolidList"/>
    <dgm:cxn modelId="{CD418AC8-054D-4DE6-88D4-A15BF2A36D21}" type="presParOf" srcId="{5693110C-80A8-459D-B950-534E389F82BD}" destId="{D0F0EDA4-937E-447E-96E9-A0D0C6247D0C}" srcOrd="0" destOrd="0" presId="urn:microsoft.com/office/officeart/2018/2/layout/IconVerticalSolidList"/>
    <dgm:cxn modelId="{EC88A639-C88F-46CE-8981-A35BDA4A7035}" type="presParOf" srcId="{5693110C-80A8-459D-B950-534E389F82BD}" destId="{071E4535-F543-461D-9750-E86D6BA29B94}" srcOrd="1" destOrd="0" presId="urn:microsoft.com/office/officeart/2018/2/layout/IconVerticalSolidList"/>
    <dgm:cxn modelId="{7B7E231C-897C-4470-AFDB-D264D84BAA8D}" type="presParOf" srcId="{5693110C-80A8-459D-B950-534E389F82BD}" destId="{BB3F08B5-2B6D-4E38-9147-140D4FDBC0EC}" srcOrd="2" destOrd="0" presId="urn:microsoft.com/office/officeart/2018/2/layout/IconVerticalSolidList"/>
    <dgm:cxn modelId="{2B3366DA-C82C-4794-8FB2-BA69459B4545}" type="presParOf" srcId="{5693110C-80A8-459D-B950-534E389F82BD}" destId="{A4ADFA6B-A706-4FF9-8434-B049667E352C}" srcOrd="3" destOrd="0" presId="urn:microsoft.com/office/officeart/2018/2/layout/IconVerticalSolidList"/>
    <dgm:cxn modelId="{3C75FF6E-C563-4362-8974-1556B3A7249D}" type="presParOf" srcId="{FFCCC24C-9BA4-4596-95F0-8C2D0F877AD8}" destId="{5614EB4D-1BE6-46C6-AFE2-03BE673EED80}" srcOrd="1" destOrd="0" presId="urn:microsoft.com/office/officeart/2018/2/layout/IconVerticalSolidList"/>
    <dgm:cxn modelId="{C7BCE855-69D0-46DE-A71A-E3B00D0715B2}" type="presParOf" srcId="{FFCCC24C-9BA4-4596-95F0-8C2D0F877AD8}" destId="{35FF9A3F-F96F-4BDC-8902-6AFD59056745}" srcOrd="2" destOrd="0" presId="urn:microsoft.com/office/officeart/2018/2/layout/IconVerticalSolidList"/>
    <dgm:cxn modelId="{84EFBFD5-01A3-45DB-8F89-103FB79BF6DE}" type="presParOf" srcId="{35FF9A3F-F96F-4BDC-8902-6AFD59056745}" destId="{6C4EC061-15EF-468A-B159-C183D1274CA5}" srcOrd="0" destOrd="0" presId="urn:microsoft.com/office/officeart/2018/2/layout/IconVerticalSolidList"/>
    <dgm:cxn modelId="{C0285812-C4D4-456C-9CB0-06E41BF6549E}" type="presParOf" srcId="{35FF9A3F-F96F-4BDC-8902-6AFD59056745}" destId="{801C31AF-ADE7-4F0D-87BF-69F61E08BC77}" srcOrd="1" destOrd="0" presId="urn:microsoft.com/office/officeart/2018/2/layout/IconVerticalSolidList"/>
    <dgm:cxn modelId="{6EA07C51-DED0-4245-9126-8D8CF13BFD5A}" type="presParOf" srcId="{35FF9A3F-F96F-4BDC-8902-6AFD59056745}" destId="{041918C4-9A53-42A7-8199-553447F1AFE6}" srcOrd="2" destOrd="0" presId="urn:microsoft.com/office/officeart/2018/2/layout/IconVerticalSolidList"/>
    <dgm:cxn modelId="{82B7DF80-ADD2-4DF0-9789-AD780D00C194}" type="presParOf" srcId="{35FF9A3F-F96F-4BDC-8902-6AFD59056745}" destId="{B5BD78C4-5F3E-4F80-9C39-66A9644719EF}" srcOrd="3" destOrd="0" presId="urn:microsoft.com/office/officeart/2018/2/layout/IconVerticalSolidList"/>
    <dgm:cxn modelId="{E41CDDF2-83A0-4450-8009-E214263DB2D2}" type="presParOf" srcId="{FFCCC24C-9BA4-4596-95F0-8C2D0F877AD8}" destId="{B2ACF3AE-41CF-4480-8093-2E6646693E0A}" srcOrd="3" destOrd="0" presId="urn:microsoft.com/office/officeart/2018/2/layout/IconVerticalSolidList"/>
    <dgm:cxn modelId="{AF5CE38A-7ECB-4D4B-9456-86CBB929A034}" type="presParOf" srcId="{FFCCC24C-9BA4-4596-95F0-8C2D0F877AD8}" destId="{02A60129-DB66-4796-8CAA-0C0718ED9FB9}" srcOrd="4" destOrd="0" presId="urn:microsoft.com/office/officeart/2018/2/layout/IconVerticalSolidList"/>
    <dgm:cxn modelId="{26A34404-FD72-4C49-9165-C57934C5B4D6}" type="presParOf" srcId="{02A60129-DB66-4796-8CAA-0C0718ED9FB9}" destId="{BC88A78F-B962-485F-901C-E22712052298}" srcOrd="0" destOrd="0" presId="urn:microsoft.com/office/officeart/2018/2/layout/IconVerticalSolidList"/>
    <dgm:cxn modelId="{05F1B8A4-33B9-472C-815D-2BC143C20804}" type="presParOf" srcId="{02A60129-DB66-4796-8CAA-0C0718ED9FB9}" destId="{A07577A0-64F8-437C-852B-9036C6E82E8E}" srcOrd="1" destOrd="0" presId="urn:microsoft.com/office/officeart/2018/2/layout/IconVerticalSolidList"/>
    <dgm:cxn modelId="{92F5A82D-5F57-4A12-8F4B-86C3421C743C}" type="presParOf" srcId="{02A60129-DB66-4796-8CAA-0C0718ED9FB9}" destId="{C30B058D-2DDC-4F24-86C2-9FB173ED2AC2}" srcOrd="2" destOrd="0" presId="urn:microsoft.com/office/officeart/2018/2/layout/IconVerticalSolidList"/>
    <dgm:cxn modelId="{A5AD820B-D1BE-480F-AED9-75FC2D97D7C3}" type="presParOf" srcId="{02A60129-DB66-4796-8CAA-0C0718ED9FB9}" destId="{7A9D762A-6300-4D61-9D6E-51F9C6094F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138B160-D028-4B2F-A90F-B491AB3BF76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3DE064-1AC0-436B-836B-E530A35EB0D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First draft of model</a:t>
          </a:r>
        </a:p>
      </dgm:t>
    </dgm:pt>
    <dgm:pt modelId="{664285AE-C1DA-4FA1-9EAF-4DEA47FFF841}" type="parTrans" cxnId="{C00497C1-E57E-4E46-B17B-A6488DAE8200}">
      <dgm:prSet/>
      <dgm:spPr/>
      <dgm:t>
        <a:bodyPr/>
        <a:lstStyle/>
        <a:p>
          <a:endParaRPr lang="en-US"/>
        </a:p>
      </dgm:t>
    </dgm:pt>
    <dgm:pt modelId="{7A0CA8E2-F5C8-4290-904E-91D654C2E218}" type="sibTrans" cxnId="{C00497C1-E57E-4E46-B17B-A6488DAE8200}">
      <dgm:prSet/>
      <dgm:spPr/>
      <dgm:t>
        <a:bodyPr/>
        <a:lstStyle/>
        <a:p>
          <a:endParaRPr lang="en-US"/>
        </a:p>
      </dgm:t>
    </dgm:pt>
    <dgm:pt modelId="{8DD85ADB-7036-4A15-8A26-DFE7456C4A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Preliminary findings</a:t>
          </a:r>
        </a:p>
      </dgm:t>
    </dgm:pt>
    <dgm:pt modelId="{E03A00AD-696D-447C-9522-2012DB32FA1C}" type="parTrans" cxnId="{C2186A2C-0095-4510-823B-5A012849F897}">
      <dgm:prSet/>
      <dgm:spPr/>
      <dgm:t>
        <a:bodyPr/>
        <a:lstStyle/>
        <a:p>
          <a:endParaRPr lang="en-US"/>
        </a:p>
      </dgm:t>
    </dgm:pt>
    <dgm:pt modelId="{AEDA7F81-DD2C-4475-911C-F4FA90CA2E7E}" type="sibTrans" cxnId="{C2186A2C-0095-4510-823B-5A012849F897}">
      <dgm:prSet/>
      <dgm:spPr/>
      <dgm:t>
        <a:bodyPr/>
        <a:lstStyle/>
        <a:p>
          <a:endParaRPr lang="en-US"/>
        </a:p>
      </dgm:t>
    </dgm:pt>
    <dgm:pt modelId="{A14E99C7-B9B8-4010-BE2C-0D71616DBB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Communication tools</a:t>
          </a:r>
        </a:p>
      </dgm:t>
    </dgm:pt>
    <dgm:pt modelId="{7C4B5B98-2384-434F-9FE8-B7361B560C8B}" type="parTrans" cxnId="{9F5E7FB7-24C3-45FF-A8B9-AF6A7B08840E}">
      <dgm:prSet/>
      <dgm:spPr/>
      <dgm:t>
        <a:bodyPr/>
        <a:lstStyle/>
        <a:p>
          <a:endParaRPr lang="en-US"/>
        </a:p>
      </dgm:t>
    </dgm:pt>
    <dgm:pt modelId="{9C31CCDE-E837-4F9A-90AC-1C2681E345FC}" type="sibTrans" cxnId="{9F5E7FB7-24C3-45FF-A8B9-AF6A7B08840E}">
      <dgm:prSet/>
      <dgm:spPr/>
      <dgm:t>
        <a:bodyPr/>
        <a:lstStyle/>
        <a:p>
          <a:endParaRPr lang="en-US"/>
        </a:p>
      </dgm:t>
    </dgm:pt>
    <dgm:pt modelId="{07FF8CC0-A205-4E2A-A772-CA0AB9D84A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Next steps</a:t>
          </a:r>
        </a:p>
      </dgm:t>
    </dgm:pt>
    <dgm:pt modelId="{64D2A88A-E8D1-4611-8A71-D988E4BCD92B}" type="parTrans" cxnId="{36C3DE43-900B-440F-B714-E8738C5D1DE0}">
      <dgm:prSet/>
      <dgm:spPr/>
      <dgm:t>
        <a:bodyPr/>
        <a:lstStyle/>
        <a:p>
          <a:endParaRPr lang="en-US"/>
        </a:p>
      </dgm:t>
    </dgm:pt>
    <dgm:pt modelId="{736137A8-4F6A-4621-BAC9-BBCA626047F2}" type="sibTrans" cxnId="{36C3DE43-900B-440F-B714-E8738C5D1DE0}">
      <dgm:prSet/>
      <dgm:spPr/>
      <dgm:t>
        <a:bodyPr/>
        <a:lstStyle/>
        <a:p>
          <a:endParaRPr lang="en-US"/>
        </a:p>
      </dgm:t>
    </dgm:pt>
    <dgm:pt modelId="{E19AD27C-7E38-4226-8B1B-F5D648BE75F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Committee discussion</a:t>
          </a:r>
        </a:p>
      </dgm:t>
    </dgm:pt>
    <dgm:pt modelId="{172F9AD0-071D-4DB2-9851-7A238D052337}" type="parTrans" cxnId="{CA29D15E-70D2-4D5F-BC0A-FF1F38FFC45A}">
      <dgm:prSet/>
      <dgm:spPr/>
      <dgm:t>
        <a:bodyPr/>
        <a:lstStyle/>
        <a:p>
          <a:endParaRPr lang="en-US"/>
        </a:p>
      </dgm:t>
    </dgm:pt>
    <dgm:pt modelId="{2AC76333-10F0-404F-9F01-431DAB172112}" type="sibTrans" cxnId="{CA29D15E-70D2-4D5F-BC0A-FF1F38FFC45A}">
      <dgm:prSet/>
      <dgm:spPr/>
      <dgm:t>
        <a:bodyPr/>
        <a:lstStyle/>
        <a:p>
          <a:endParaRPr lang="en-US"/>
        </a:p>
      </dgm:t>
    </dgm:pt>
    <dgm:pt modelId="{743FA32B-8756-49AB-8671-DAEBB0DC3D64}" type="pres">
      <dgm:prSet presAssocID="{0138B160-D028-4B2F-A90F-B491AB3BF761}" presName="root" presStyleCnt="0">
        <dgm:presLayoutVars>
          <dgm:dir/>
          <dgm:resizeHandles val="exact"/>
        </dgm:presLayoutVars>
      </dgm:prSet>
      <dgm:spPr/>
    </dgm:pt>
    <dgm:pt modelId="{F76A8E30-A03E-4CF7-91AC-9467A22313CD}" type="pres">
      <dgm:prSet presAssocID="{DB3DE064-1AC0-436B-836B-E530A35EB0D5}" presName="compNode" presStyleCnt="0"/>
      <dgm:spPr/>
    </dgm:pt>
    <dgm:pt modelId="{4A61FC7B-46A7-4FEC-8706-95B85D85427A}" type="pres">
      <dgm:prSet presAssocID="{DB3DE064-1AC0-436B-836B-E530A35EB0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3BB0AE0-D766-4F52-BC88-EC9DABB72537}" type="pres">
      <dgm:prSet presAssocID="{DB3DE064-1AC0-436B-836B-E530A35EB0D5}" presName="iconSpace" presStyleCnt="0"/>
      <dgm:spPr/>
    </dgm:pt>
    <dgm:pt modelId="{5E24109E-46E0-491B-BBCA-1CE1D443BCF6}" type="pres">
      <dgm:prSet presAssocID="{DB3DE064-1AC0-436B-836B-E530A35EB0D5}" presName="parTx" presStyleLbl="revTx" presStyleIdx="0" presStyleCnt="4">
        <dgm:presLayoutVars>
          <dgm:chMax val="0"/>
          <dgm:chPref val="0"/>
        </dgm:presLayoutVars>
      </dgm:prSet>
      <dgm:spPr/>
    </dgm:pt>
    <dgm:pt modelId="{7F1C3419-EDF9-45CD-A47B-0FD148EFC6B9}" type="pres">
      <dgm:prSet presAssocID="{DB3DE064-1AC0-436B-836B-E530A35EB0D5}" presName="txSpace" presStyleCnt="0"/>
      <dgm:spPr/>
    </dgm:pt>
    <dgm:pt modelId="{FE5BCD52-7B72-45AF-B7DC-0D0CC76E0656}" type="pres">
      <dgm:prSet presAssocID="{DB3DE064-1AC0-436B-836B-E530A35EB0D5}" presName="desTx" presStyleLbl="revTx" presStyleIdx="1" presStyleCnt="4">
        <dgm:presLayoutVars/>
      </dgm:prSet>
      <dgm:spPr/>
    </dgm:pt>
    <dgm:pt modelId="{01D76EA7-F03F-47B0-953D-928CCD3C3297}" type="pres">
      <dgm:prSet presAssocID="{7A0CA8E2-F5C8-4290-904E-91D654C2E218}" presName="sibTrans" presStyleCnt="0"/>
      <dgm:spPr/>
    </dgm:pt>
    <dgm:pt modelId="{727FED23-D40A-473C-8DED-74FFE117A580}" type="pres">
      <dgm:prSet presAssocID="{E19AD27C-7E38-4226-8B1B-F5D648BE75FB}" presName="compNode" presStyleCnt="0"/>
      <dgm:spPr/>
    </dgm:pt>
    <dgm:pt modelId="{A910347D-C144-4883-9A22-D94066C13830}" type="pres">
      <dgm:prSet presAssocID="{E19AD27C-7E38-4226-8B1B-F5D648BE75F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9723C92-1F31-408B-B737-EF18BCAAF65D}" type="pres">
      <dgm:prSet presAssocID="{E19AD27C-7E38-4226-8B1B-F5D648BE75FB}" presName="iconSpace" presStyleCnt="0"/>
      <dgm:spPr/>
    </dgm:pt>
    <dgm:pt modelId="{D1D4DFB4-020C-491F-9413-A89B1DD8FA1A}" type="pres">
      <dgm:prSet presAssocID="{E19AD27C-7E38-4226-8B1B-F5D648BE75FB}" presName="parTx" presStyleLbl="revTx" presStyleIdx="2" presStyleCnt="4">
        <dgm:presLayoutVars>
          <dgm:chMax val="0"/>
          <dgm:chPref val="0"/>
        </dgm:presLayoutVars>
      </dgm:prSet>
      <dgm:spPr/>
    </dgm:pt>
    <dgm:pt modelId="{D0F00691-BF95-4AF4-AF42-DFF3D50D5FCA}" type="pres">
      <dgm:prSet presAssocID="{E19AD27C-7E38-4226-8B1B-F5D648BE75FB}" presName="txSpace" presStyleCnt="0"/>
      <dgm:spPr/>
    </dgm:pt>
    <dgm:pt modelId="{2C38AC62-9324-4E35-9751-53305967FB23}" type="pres">
      <dgm:prSet presAssocID="{E19AD27C-7E38-4226-8B1B-F5D648BE75FB}" presName="desTx" presStyleLbl="revTx" presStyleIdx="3" presStyleCnt="4">
        <dgm:presLayoutVars/>
      </dgm:prSet>
      <dgm:spPr/>
    </dgm:pt>
  </dgm:ptLst>
  <dgm:cxnLst>
    <dgm:cxn modelId="{B7A88618-B1F2-47AC-B0E1-509DD0FF47F8}" type="presOf" srcId="{DB3DE064-1AC0-436B-836B-E530A35EB0D5}" destId="{5E24109E-46E0-491B-BBCA-1CE1D443BCF6}" srcOrd="0" destOrd="0" presId="urn:microsoft.com/office/officeart/2018/5/layout/CenteredIconLabelDescriptionList"/>
    <dgm:cxn modelId="{F6EB871C-7F34-4ED5-A178-3E32DACD11E2}" type="presOf" srcId="{8DD85ADB-7036-4A15-8A26-DFE7456C4AE1}" destId="{FE5BCD52-7B72-45AF-B7DC-0D0CC76E0656}" srcOrd="0" destOrd="0" presId="urn:microsoft.com/office/officeart/2018/5/layout/CenteredIconLabelDescriptionList"/>
    <dgm:cxn modelId="{C2186A2C-0095-4510-823B-5A012849F897}" srcId="{DB3DE064-1AC0-436B-836B-E530A35EB0D5}" destId="{8DD85ADB-7036-4A15-8A26-DFE7456C4AE1}" srcOrd="0" destOrd="0" parTransId="{E03A00AD-696D-447C-9522-2012DB32FA1C}" sibTransId="{AEDA7F81-DD2C-4475-911C-F4FA90CA2E7E}"/>
    <dgm:cxn modelId="{CA29D15E-70D2-4D5F-BC0A-FF1F38FFC45A}" srcId="{0138B160-D028-4B2F-A90F-B491AB3BF761}" destId="{E19AD27C-7E38-4226-8B1B-F5D648BE75FB}" srcOrd="1" destOrd="0" parTransId="{172F9AD0-071D-4DB2-9851-7A238D052337}" sibTransId="{2AC76333-10F0-404F-9F01-431DAB172112}"/>
    <dgm:cxn modelId="{95272041-A3A0-475C-9149-0C3EF5EC53F7}" type="presOf" srcId="{07FF8CC0-A205-4E2A-A772-CA0AB9D84AA9}" destId="{FE5BCD52-7B72-45AF-B7DC-0D0CC76E0656}" srcOrd="0" destOrd="2" presId="urn:microsoft.com/office/officeart/2018/5/layout/CenteredIconLabelDescriptionList"/>
    <dgm:cxn modelId="{36C3DE43-900B-440F-B714-E8738C5D1DE0}" srcId="{DB3DE064-1AC0-436B-836B-E530A35EB0D5}" destId="{07FF8CC0-A205-4E2A-A772-CA0AB9D84AA9}" srcOrd="2" destOrd="0" parTransId="{64D2A88A-E8D1-4611-8A71-D988E4BCD92B}" sibTransId="{736137A8-4F6A-4621-BAC9-BBCA626047F2}"/>
    <dgm:cxn modelId="{3C850E8D-B6AE-4323-BCEC-3E3E42A65BF0}" type="presOf" srcId="{A14E99C7-B9B8-4010-BE2C-0D71616DBB13}" destId="{FE5BCD52-7B72-45AF-B7DC-0D0CC76E0656}" srcOrd="0" destOrd="1" presId="urn:microsoft.com/office/officeart/2018/5/layout/CenteredIconLabelDescriptionList"/>
    <dgm:cxn modelId="{EDB5828F-1FD9-4D3E-AF7A-BFD26EBB3C10}" type="presOf" srcId="{E19AD27C-7E38-4226-8B1B-F5D648BE75FB}" destId="{D1D4DFB4-020C-491F-9413-A89B1DD8FA1A}" srcOrd="0" destOrd="0" presId="urn:microsoft.com/office/officeart/2018/5/layout/CenteredIconLabelDescriptionList"/>
    <dgm:cxn modelId="{485DCB94-45AB-4B9E-BF87-BD0556789FA9}" type="presOf" srcId="{0138B160-D028-4B2F-A90F-B491AB3BF761}" destId="{743FA32B-8756-49AB-8671-DAEBB0DC3D64}" srcOrd="0" destOrd="0" presId="urn:microsoft.com/office/officeart/2018/5/layout/CenteredIconLabelDescriptionList"/>
    <dgm:cxn modelId="{9F5E7FB7-24C3-45FF-A8B9-AF6A7B08840E}" srcId="{DB3DE064-1AC0-436B-836B-E530A35EB0D5}" destId="{A14E99C7-B9B8-4010-BE2C-0D71616DBB13}" srcOrd="1" destOrd="0" parTransId="{7C4B5B98-2384-434F-9FE8-B7361B560C8B}" sibTransId="{9C31CCDE-E837-4F9A-90AC-1C2681E345FC}"/>
    <dgm:cxn modelId="{C00497C1-E57E-4E46-B17B-A6488DAE8200}" srcId="{0138B160-D028-4B2F-A90F-B491AB3BF761}" destId="{DB3DE064-1AC0-436B-836B-E530A35EB0D5}" srcOrd="0" destOrd="0" parTransId="{664285AE-C1DA-4FA1-9EAF-4DEA47FFF841}" sibTransId="{7A0CA8E2-F5C8-4290-904E-91D654C2E218}"/>
    <dgm:cxn modelId="{01E356F7-3A7D-4410-9BCF-E0DBCBB1952C}" type="presParOf" srcId="{743FA32B-8756-49AB-8671-DAEBB0DC3D64}" destId="{F76A8E30-A03E-4CF7-91AC-9467A22313CD}" srcOrd="0" destOrd="0" presId="urn:microsoft.com/office/officeart/2018/5/layout/CenteredIconLabelDescriptionList"/>
    <dgm:cxn modelId="{3AB44C11-F22A-4BFC-AD7E-BFA1E4FF1B20}" type="presParOf" srcId="{F76A8E30-A03E-4CF7-91AC-9467A22313CD}" destId="{4A61FC7B-46A7-4FEC-8706-95B85D85427A}" srcOrd="0" destOrd="0" presId="urn:microsoft.com/office/officeart/2018/5/layout/CenteredIconLabelDescriptionList"/>
    <dgm:cxn modelId="{22501A3C-45F3-4C86-9B8D-180546EA09F8}" type="presParOf" srcId="{F76A8E30-A03E-4CF7-91AC-9467A22313CD}" destId="{B3BB0AE0-D766-4F52-BC88-EC9DABB72537}" srcOrd="1" destOrd="0" presId="urn:microsoft.com/office/officeart/2018/5/layout/CenteredIconLabelDescriptionList"/>
    <dgm:cxn modelId="{C7A31260-9928-4A89-AA55-8F3607C041B8}" type="presParOf" srcId="{F76A8E30-A03E-4CF7-91AC-9467A22313CD}" destId="{5E24109E-46E0-491B-BBCA-1CE1D443BCF6}" srcOrd="2" destOrd="0" presId="urn:microsoft.com/office/officeart/2018/5/layout/CenteredIconLabelDescriptionList"/>
    <dgm:cxn modelId="{54252087-CF9D-454A-A217-48C087C4534C}" type="presParOf" srcId="{F76A8E30-A03E-4CF7-91AC-9467A22313CD}" destId="{7F1C3419-EDF9-45CD-A47B-0FD148EFC6B9}" srcOrd="3" destOrd="0" presId="urn:microsoft.com/office/officeart/2018/5/layout/CenteredIconLabelDescriptionList"/>
    <dgm:cxn modelId="{383551A7-FBDF-46CE-93FA-8D2BC803AB19}" type="presParOf" srcId="{F76A8E30-A03E-4CF7-91AC-9467A22313CD}" destId="{FE5BCD52-7B72-45AF-B7DC-0D0CC76E0656}" srcOrd="4" destOrd="0" presId="urn:microsoft.com/office/officeart/2018/5/layout/CenteredIconLabelDescriptionList"/>
    <dgm:cxn modelId="{2D75B62D-BB4D-4B93-83C3-D3EF3D3B163B}" type="presParOf" srcId="{743FA32B-8756-49AB-8671-DAEBB0DC3D64}" destId="{01D76EA7-F03F-47B0-953D-928CCD3C3297}" srcOrd="1" destOrd="0" presId="urn:microsoft.com/office/officeart/2018/5/layout/CenteredIconLabelDescriptionList"/>
    <dgm:cxn modelId="{A653D83F-8EFE-43B8-BD90-209615F326A5}" type="presParOf" srcId="{743FA32B-8756-49AB-8671-DAEBB0DC3D64}" destId="{727FED23-D40A-473C-8DED-74FFE117A580}" srcOrd="2" destOrd="0" presId="urn:microsoft.com/office/officeart/2018/5/layout/CenteredIconLabelDescriptionList"/>
    <dgm:cxn modelId="{7E0216B5-2A58-4328-9AD3-BF1840B45264}" type="presParOf" srcId="{727FED23-D40A-473C-8DED-74FFE117A580}" destId="{A910347D-C144-4883-9A22-D94066C13830}" srcOrd="0" destOrd="0" presId="urn:microsoft.com/office/officeart/2018/5/layout/CenteredIconLabelDescriptionList"/>
    <dgm:cxn modelId="{A27DBBE5-9FFC-4233-AEA8-E060E6C75E75}" type="presParOf" srcId="{727FED23-D40A-473C-8DED-74FFE117A580}" destId="{89723C92-1F31-408B-B737-EF18BCAAF65D}" srcOrd="1" destOrd="0" presId="urn:microsoft.com/office/officeart/2018/5/layout/CenteredIconLabelDescriptionList"/>
    <dgm:cxn modelId="{0653A2F7-3100-4ACC-9325-8F583C67E4A3}" type="presParOf" srcId="{727FED23-D40A-473C-8DED-74FFE117A580}" destId="{D1D4DFB4-020C-491F-9413-A89B1DD8FA1A}" srcOrd="2" destOrd="0" presId="urn:microsoft.com/office/officeart/2018/5/layout/CenteredIconLabelDescriptionList"/>
    <dgm:cxn modelId="{9ED2F02C-B784-421B-B30F-85FF0CEFA40E}" type="presParOf" srcId="{727FED23-D40A-473C-8DED-74FFE117A580}" destId="{D0F00691-BF95-4AF4-AF42-DFF3D50D5FCA}" srcOrd="3" destOrd="0" presId="urn:microsoft.com/office/officeart/2018/5/layout/CenteredIconLabelDescriptionList"/>
    <dgm:cxn modelId="{1414E475-97D1-4BDF-85BD-CBF8640ECC2F}" type="presParOf" srcId="{727FED23-D40A-473C-8DED-74FFE117A580}" destId="{2C38AC62-9324-4E35-9751-53305967FB2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3EBA9A7-7A94-4D14-80B1-FEB6080DD3C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CC48175-12CA-404E-880E-4F3C9562DC8B}">
      <dgm:prSet/>
      <dgm:spPr/>
      <dgm:t>
        <a:bodyPr/>
        <a:lstStyle/>
        <a:p>
          <a:pPr>
            <a:defRPr b="1"/>
          </a:pPr>
          <a:r>
            <a:rPr lang="en-US" dirty="0"/>
            <a:t>Draft of model</a:t>
          </a:r>
        </a:p>
      </dgm:t>
    </dgm:pt>
    <dgm:pt modelId="{050F9F58-92F7-46C0-A38B-F43807ECDC91}" type="parTrans" cxnId="{EFE67F65-1728-453D-8C0D-CC748CF9CC6F}">
      <dgm:prSet/>
      <dgm:spPr/>
      <dgm:t>
        <a:bodyPr/>
        <a:lstStyle/>
        <a:p>
          <a:endParaRPr lang="en-US"/>
        </a:p>
      </dgm:t>
    </dgm:pt>
    <dgm:pt modelId="{D76E21AE-8425-4688-9800-392E80F98767}" type="sibTrans" cxnId="{EFE67F65-1728-453D-8C0D-CC748CF9CC6F}">
      <dgm:prSet/>
      <dgm:spPr/>
      <dgm:t>
        <a:bodyPr/>
        <a:lstStyle/>
        <a:p>
          <a:endParaRPr lang="en-US"/>
        </a:p>
      </dgm:t>
    </dgm:pt>
    <dgm:pt modelId="{3F579CE9-5F19-485C-B48B-AAABEC2E87A4}">
      <dgm:prSet/>
      <dgm:spPr/>
      <dgm:t>
        <a:bodyPr/>
        <a:lstStyle/>
        <a:p>
          <a:r>
            <a:rPr lang="en-US"/>
            <a:t>Draft findings</a:t>
          </a:r>
        </a:p>
      </dgm:t>
    </dgm:pt>
    <dgm:pt modelId="{344E8FBC-8AC6-40FC-B6B4-9F7F333F6731}" type="parTrans" cxnId="{D4B33F70-0FEB-40DF-B08D-D86C14050F71}">
      <dgm:prSet/>
      <dgm:spPr/>
      <dgm:t>
        <a:bodyPr/>
        <a:lstStyle/>
        <a:p>
          <a:endParaRPr lang="en-US"/>
        </a:p>
      </dgm:t>
    </dgm:pt>
    <dgm:pt modelId="{22E63CC0-1992-496F-A2AD-23434D2BD33F}" type="sibTrans" cxnId="{D4B33F70-0FEB-40DF-B08D-D86C14050F71}">
      <dgm:prSet/>
      <dgm:spPr/>
      <dgm:t>
        <a:bodyPr/>
        <a:lstStyle/>
        <a:p>
          <a:endParaRPr lang="en-US"/>
        </a:p>
      </dgm:t>
    </dgm:pt>
    <dgm:pt modelId="{1B19CA48-67B4-44E5-AD48-32D1CAA2F0FA}">
      <dgm:prSet/>
      <dgm:spPr/>
      <dgm:t>
        <a:bodyPr/>
        <a:lstStyle/>
        <a:p>
          <a:r>
            <a:rPr lang="en-US"/>
            <a:t>Insights and observations from outside groups</a:t>
          </a:r>
        </a:p>
      </dgm:t>
    </dgm:pt>
    <dgm:pt modelId="{E8A746E2-83B4-4188-8ABF-48CB427ACA7E}" type="parTrans" cxnId="{4EA189DB-EDAB-4AC2-B006-CB48D8149318}">
      <dgm:prSet/>
      <dgm:spPr/>
      <dgm:t>
        <a:bodyPr/>
        <a:lstStyle/>
        <a:p>
          <a:endParaRPr lang="en-US"/>
        </a:p>
      </dgm:t>
    </dgm:pt>
    <dgm:pt modelId="{026D1366-B083-44F2-BE66-1E40C5099CBA}" type="sibTrans" cxnId="{4EA189DB-EDAB-4AC2-B006-CB48D8149318}">
      <dgm:prSet/>
      <dgm:spPr/>
      <dgm:t>
        <a:bodyPr/>
        <a:lstStyle/>
        <a:p>
          <a:endParaRPr lang="en-US"/>
        </a:p>
      </dgm:t>
    </dgm:pt>
    <dgm:pt modelId="{EA411C47-EF01-4148-A0C3-AD1E5F938A32}">
      <dgm:prSet/>
      <dgm:spPr/>
      <dgm:t>
        <a:bodyPr/>
        <a:lstStyle/>
        <a:p>
          <a:r>
            <a:rPr lang="en-US"/>
            <a:t>Next steps</a:t>
          </a:r>
        </a:p>
      </dgm:t>
    </dgm:pt>
    <dgm:pt modelId="{C197984C-E0C5-4B42-9754-D9D20C625E4A}" type="parTrans" cxnId="{3F199EF2-EABB-4EA9-9887-2693B044A1E6}">
      <dgm:prSet/>
      <dgm:spPr/>
      <dgm:t>
        <a:bodyPr/>
        <a:lstStyle/>
        <a:p>
          <a:endParaRPr lang="en-US"/>
        </a:p>
      </dgm:t>
    </dgm:pt>
    <dgm:pt modelId="{7CBEBA42-BE00-4780-A695-4DDBB3692475}" type="sibTrans" cxnId="{3F199EF2-EABB-4EA9-9887-2693B044A1E6}">
      <dgm:prSet/>
      <dgm:spPr/>
      <dgm:t>
        <a:bodyPr/>
        <a:lstStyle/>
        <a:p>
          <a:endParaRPr lang="en-US"/>
        </a:p>
      </dgm:t>
    </dgm:pt>
    <dgm:pt modelId="{4313EB10-CCD1-43E8-B262-65D0B6543619}">
      <dgm:prSet/>
      <dgm:spPr/>
      <dgm:t>
        <a:bodyPr/>
        <a:lstStyle/>
        <a:p>
          <a:pPr>
            <a:defRPr b="1"/>
          </a:pPr>
          <a:r>
            <a:rPr lang="en-US" dirty="0"/>
            <a:t>Committee discussion</a:t>
          </a:r>
        </a:p>
      </dgm:t>
    </dgm:pt>
    <dgm:pt modelId="{CAAC20E0-5432-4AB7-9E4D-C028648C3BF5}" type="parTrans" cxnId="{C8974297-FCEC-475F-8D7A-B5513BBA12F3}">
      <dgm:prSet/>
      <dgm:spPr/>
      <dgm:t>
        <a:bodyPr/>
        <a:lstStyle/>
        <a:p>
          <a:endParaRPr lang="en-US"/>
        </a:p>
      </dgm:t>
    </dgm:pt>
    <dgm:pt modelId="{83EEE648-F684-4903-91FC-54D135C9B2F6}" type="sibTrans" cxnId="{C8974297-FCEC-475F-8D7A-B5513BBA12F3}">
      <dgm:prSet/>
      <dgm:spPr/>
      <dgm:t>
        <a:bodyPr/>
        <a:lstStyle/>
        <a:p>
          <a:endParaRPr lang="en-US"/>
        </a:p>
      </dgm:t>
    </dgm:pt>
    <dgm:pt modelId="{FBD6112E-74B0-4100-91B6-100C13DA7BAE}" type="pres">
      <dgm:prSet presAssocID="{73EBA9A7-7A94-4D14-80B1-FEB6080DD3CD}" presName="root" presStyleCnt="0">
        <dgm:presLayoutVars>
          <dgm:dir/>
          <dgm:resizeHandles val="exact"/>
        </dgm:presLayoutVars>
      </dgm:prSet>
      <dgm:spPr/>
    </dgm:pt>
    <dgm:pt modelId="{29B6669E-FD22-40AF-B1C9-CF8ABBEC540C}" type="pres">
      <dgm:prSet presAssocID="{4CC48175-12CA-404E-880E-4F3C9562DC8B}" presName="compNode" presStyleCnt="0"/>
      <dgm:spPr/>
    </dgm:pt>
    <dgm:pt modelId="{B0AB8F22-3754-4262-92F2-D4845FF703FC}" type="pres">
      <dgm:prSet presAssocID="{4CC48175-12CA-404E-880E-4F3C9562DC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BB8454-CCA2-45FF-936B-C821393D49B8}" type="pres">
      <dgm:prSet presAssocID="{4CC48175-12CA-404E-880E-4F3C9562DC8B}" presName="iconSpace" presStyleCnt="0"/>
      <dgm:spPr/>
    </dgm:pt>
    <dgm:pt modelId="{C85A18B5-8E17-4B44-ACC0-454E005E251E}" type="pres">
      <dgm:prSet presAssocID="{4CC48175-12CA-404E-880E-4F3C9562DC8B}" presName="parTx" presStyleLbl="revTx" presStyleIdx="0" presStyleCnt="4">
        <dgm:presLayoutVars>
          <dgm:chMax val="0"/>
          <dgm:chPref val="0"/>
        </dgm:presLayoutVars>
      </dgm:prSet>
      <dgm:spPr/>
    </dgm:pt>
    <dgm:pt modelId="{2C17928F-8E25-4B53-929C-2A5F1A954C84}" type="pres">
      <dgm:prSet presAssocID="{4CC48175-12CA-404E-880E-4F3C9562DC8B}" presName="txSpace" presStyleCnt="0"/>
      <dgm:spPr/>
    </dgm:pt>
    <dgm:pt modelId="{1B6A627B-6289-46D1-84FE-4152BF157517}" type="pres">
      <dgm:prSet presAssocID="{4CC48175-12CA-404E-880E-4F3C9562DC8B}" presName="desTx" presStyleLbl="revTx" presStyleIdx="1" presStyleCnt="4">
        <dgm:presLayoutVars/>
      </dgm:prSet>
      <dgm:spPr/>
    </dgm:pt>
    <dgm:pt modelId="{61756E7E-5F59-4365-B6A5-96032DF3DAA3}" type="pres">
      <dgm:prSet presAssocID="{D76E21AE-8425-4688-9800-392E80F98767}" presName="sibTrans" presStyleCnt="0"/>
      <dgm:spPr/>
    </dgm:pt>
    <dgm:pt modelId="{8ECF04DB-A8B5-45F1-A89C-07981ABA7007}" type="pres">
      <dgm:prSet presAssocID="{4313EB10-CCD1-43E8-B262-65D0B6543619}" presName="compNode" presStyleCnt="0"/>
      <dgm:spPr/>
    </dgm:pt>
    <dgm:pt modelId="{6C23C569-459B-4556-8D40-807C0E775650}" type="pres">
      <dgm:prSet presAssocID="{4313EB10-CCD1-43E8-B262-65D0B654361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A364FA5-8483-46BA-91C3-F8F62476A9BC}" type="pres">
      <dgm:prSet presAssocID="{4313EB10-CCD1-43E8-B262-65D0B6543619}" presName="iconSpace" presStyleCnt="0"/>
      <dgm:spPr/>
    </dgm:pt>
    <dgm:pt modelId="{C176AE38-A737-49A6-B260-DDA405A23256}" type="pres">
      <dgm:prSet presAssocID="{4313EB10-CCD1-43E8-B262-65D0B6543619}" presName="parTx" presStyleLbl="revTx" presStyleIdx="2" presStyleCnt="4">
        <dgm:presLayoutVars>
          <dgm:chMax val="0"/>
          <dgm:chPref val="0"/>
        </dgm:presLayoutVars>
      </dgm:prSet>
      <dgm:spPr/>
    </dgm:pt>
    <dgm:pt modelId="{5C51488A-B39B-4258-AB02-642C432C38FC}" type="pres">
      <dgm:prSet presAssocID="{4313EB10-CCD1-43E8-B262-65D0B6543619}" presName="txSpace" presStyleCnt="0"/>
      <dgm:spPr/>
    </dgm:pt>
    <dgm:pt modelId="{51CE2DFC-DCAF-46AD-82C4-3D3657B4A92D}" type="pres">
      <dgm:prSet presAssocID="{4313EB10-CCD1-43E8-B262-65D0B6543619}" presName="desTx" presStyleLbl="revTx" presStyleIdx="3" presStyleCnt="4">
        <dgm:presLayoutVars/>
      </dgm:prSet>
      <dgm:spPr/>
    </dgm:pt>
  </dgm:ptLst>
  <dgm:cxnLst>
    <dgm:cxn modelId="{3B76930E-1F2F-4C36-98A7-BDF1F14E5061}" type="presOf" srcId="{EA411C47-EF01-4148-A0C3-AD1E5F938A32}" destId="{1B6A627B-6289-46D1-84FE-4152BF157517}" srcOrd="0" destOrd="2" presId="urn:microsoft.com/office/officeart/2018/2/layout/IconLabelDescriptionList"/>
    <dgm:cxn modelId="{EFE67F65-1728-453D-8C0D-CC748CF9CC6F}" srcId="{73EBA9A7-7A94-4D14-80B1-FEB6080DD3CD}" destId="{4CC48175-12CA-404E-880E-4F3C9562DC8B}" srcOrd="0" destOrd="0" parTransId="{050F9F58-92F7-46C0-A38B-F43807ECDC91}" sibTransId="{D76E21AE-8425-4688-9800-392E80F98767}"/>
    <dgm:cxn modelId="{D4B33F70-0FEB-40DF-B08D-D86C14050F71}" srcId="{4CC48175-12CA-404E-880E-4F3C9562DC8B}" destId="{3F579CE9-5F19-485C-B48B-AAABEC2E87A4}" srcOrd="0" destOrd="0" parTransId="{344E8FBC-8AC6-40FC-B6B4-9F7F333F6731}" sibTransId="{22E63CC0-1992-496F-A2AD-23434D2BD33F}"/>
    <dgm:cxn modelId="{F705A894-2F4F-4DCA-833E-FB15B2068FA2}" type="presOf" srcId="{73EBA9A7-7A94-4D14-80B1-FEB6080DD3CD}" destId="{FBD6112E-74B0-4100-91B6-100C13DA7BAE}" srcOrd="0" destOrd="0" presId="urn:microsoft.com/office/officeart/2018/2/layout/IconLabelDescriptionList"/>
    <dgm:cxn modelId="{C8974297-FCEC-475F-8D7A-B5513BBA12F3}" srcId="{73EBA9A7-7A94-4D14-80B1-FEB6080DD3CD}" destId="{4313EB10-CCD1-43E8-B262-65D0B6543619}" srcOrd="1" destOrd="0" parTransId="{CAAC20E0-5432-4AB7-9E4D-C028648C3BF5}" sibTransId="{83EEE648-F684-4903-91FC-54D135C9B2F6}"/>
    <dgm:cxn modelId="{78090AB9-6D3F-4BD6-A549-0C3276BF743A}" type="presOf" srcId="{1B19CA48-67B4-44E5-AD48-32D1CAA2F0FA}" destId="{1B6A627B-6289-46D1-84FE-4152BF157517}" srcOrd="0" destOrd="1" presId="urn:microsoft.com/office/officeart/2018/2/layout/IconLabelDescriptionList"/>
    <dgm:cxn modelId="{CDF60AC2-BECC-4AD5-B2A6-B8908F8A9741}" type="presOf" srcId="{4313EB10-CCD1-43E8-B262-65D0B6543619}" destId="{C176AE38-A737-49A6-B260-DDA405A23256}" srcOrd="0" destOrd="0" presId="urn:microsoft.com/office/officeart/2018/2/layout/IconLabelDescriptionList"/>
    <dgm:cxn modelId="{033B86D4-31D0-445D-9CDF-5E43B669FC5F}" type="presOf" srcId="{4CC48175-12CA-404E-880E-4F3C9562DC8B}" destId="{C85A18B5-8E17-4B44-ACC0-454E005E251E}" srcOrd="0" destOrd="0" presId="urn:microsoft.com/office/officeart/2018/2/layout/IconLabelDescriptionList"/>
    <dgm:cxn modelId="{4EA189DB-EDAB-4AC2-B006-CB48D8149318}" srcId="{4CC48175-12CA-404E-880E-4F3C9562DC8B}" destId="{1B19CA48-67B4-44E5-AD48-32D1CAA2F0FA}" srcOrd="1" destOrd="0" parTransId="{E8A746E2-83B4-4188-8ABF-48CB427ACA7E}" sibTransId="{026D1366-B083-44F2-BE66-1E40C5099CBA}"/>
    <dgm:cxn modelId="{F46DFBED-9F06-443D-9ACD-A00D4A5BC5A0}" type="presOf" srcId="{3F579CE9-5F19-485C-B48B-AAABEC2E87A4}" destId="{1B6A627B-6289-46D1-84FE-4152BF157517}" srcOrd="0" destOrd="0" presId="urn:microsoft.com/office/officeart/2018/2/layout/IconLabelDescriptionList"/>
    <dgm:cxn modelId="{3F199EF2-EABB-4EA9-9887-2693B044A1E6}" srcId="{4CC48175-12CA-404E-880E-4F3C9562DC8B}" destId="{EA411C47-EF01-4148-A0C3-AD1E5F938A32}" srcOrd="2" destOrd="0" parTransId="{C197984C-E0C5-4B42-9754-D9D20C625E4A}" sibTransId="{7CBEBA42-BE00-4780-A695-4DDBB3692475}"/>
    <dgm:cxn modelId="{110B096A-EDD5-4132-B439-C27C5424F087}" type="presParOf" srcId="{FBD6112E-74B0-4100-91B6-100C13DA7BAE}" destId="{29B6669E-FD22-40AF-B1C9-CF8ABBEC540C}" srcOrd="0" destOrd="0" presId="urn:microsoft.com/office/officeart/2018/2/layout/IconLabelDescriptionList"/>
    <dgm:cxn modelId="{E31FF676-C1D7-4EAB-9E36-E2E73EA105FD}" type="presParOf" srcId="{29B6669E-FD22-40AF-B1C9-CF8ABBEC540C}" destId="{B0AB8F22-3754-4262-92F2-D4845FF703FC}" srcOrd="0" destOrd="0" presId="urn:microsoft.com/office/officeart/2018/2/layout/IconLabelDescriptionList"/>
    <dgm:cxn modelId="{5448DDD6-AFE7-42AB-AA28-DC6AEA3A0C0B}" type="presParOf" srcId="{29B6669E-FD22-40AF-B1C9-CF8ABBEC540C}" destId="{6EBB8454-CCA2-45FF-936B-C821393D49B8}" srcOrd="1" destOrd="0" presId="urn:microsoft.com/office/officeart/2018/2/layout/IconLabelDescriptionList"/>
    <dgm:cxn modelId="{012ED5EB-9532-45F1-9C01-422BDCA2C0DF}" type="presParOf" srcId="{29B6669E-FD22-40AF-B1C9-CF8ABBEC540C}" destId="{C85A18B5-8E17-4B44-ACC0-454E005E251E}" srcOrd="2" destOrd="0" presId="urn:microsoft.com/office/officeart/2018/2/layout/IconLabelDescriptionList"/>
    <dgm:cxn modelId="{40137BE4-3BF1-47CD-89A2-46713740FC3B}" type="presParOf" srcId="{29B6669E-FD22-40AF-B1C9-CF8ABBEC540C}" destId="{2C17928F-8E25-4B53-929C-2A5F1A954C84}" srcOrd="3" destOrd="0" presId="urn:microsoft.com/office/officeart/2018/2/layout/IconLabelDescriptionList"/>
    <dgm:cxn modelId="{1CF6C438-DB2F-43B9-932F-D4A0C997CF57}" type="presParOf" srcId="{29B6669E-FD22-40AF-B1C9-CF8ABBEC540C}" destId="{1B6A627B-6289-46D1-84FE-4152BF157517}" srcOrd="4" destOrd="0" presId="urn:microsoft.com/office/officeart/2018/2/layout/IconLabelDescriptionList"/>
    <dgm:cxn modelId="{873D9CC4-8C60-4F55-B2C0-E496785AADA4}" type="presParOf" srcId="{FBD6112E-74B0-4100-91B6-100C13DA7BAE}" destId="{61756E7E-5F59-4365-B6A5-96032DF3DAA3}" srcOrd="1" destOrd="0" presId="urn:microsoft.com/office/officeart/2018/2/layout/IconLabelDescriptionList"/>
    <dgm:cxn modelId="{B86E296B-DBDD-4298-A2BE-7900DFACBC7E}" type="presParOf" srcId="{FBD6112E-74B0-4100-91B6-100C13DA7BAE}" destId="{8ECF04DB-A8B5-45F1-A89C-07981ABA7007}" srcOrd="2" destOrd="0" presId="urn:microsoft.com/office/officeart/2018/2/layout/IconLabelDescriptionList"/>
    <dgm:cxn modelId="{7C586544-D808-4F6B-82F2-9651D3312AC3}" type="presParOf" srcId="{8ECF04DB-A8B5-45F1-A89C-07981ABA7007}" destId="{6C23C569-459B-4556-8D40-807C0E775650}" srcOrd="0" destOrd="0" presId="urn:microsoft.com/office/officeart/2018/2/layout/IconLabelDescriptionList"/>
    <dgm:cxn modelId="{496E4507-EDD9-4DFD-B798-0F44F66E44FB}" type="presParOf" srcId="{8ECF04DB-A8B5-45F1-A89C-07981ABA7007}" destId="{CA364FA5-8483-46BA-91C3-F8F62476A9BC}" srcOrd="1" destOrd="0" presId="urn:microsoft.com/office/officeart/2018/2/layout/IconLabelDescriptionList"/>
    <dgm:cxn modelId="{C44C3363-9307-4721-934F-2806278D9640}" type="presParOf" srcId="{8ECF04DB-A8B5-45F1-A89C-07981ABA7007}" destId="{C176AE38-A737-49A6-B260-DDA405A23256}" srcOrd="2" destOrd="0" presId="urn:microsoft.com/office/officeart/2018/2/layout/IconLabelDescriptionList"/>
    <dgm:cxn modelId="{B3CCF800-9116-4991-95E7-DEC72AAFCF3A}" type="presParOf" srcId="{8ECF04DB-A8B5-45F1-A89C-07981ABA7007}" destId="{5C51488A-B39B-4258-AB02-642C432C38FC}" srcOrd="3" destOrd="0" presId="urn:microsoft.com/office/officeart/2018/2/layout/IconLabelDescriptionList"/>
    <dgm:cxn modelId="{40BFD3F5-9C50-45B2-9DCB-7926D46FF125}" type="presParOf" srcId="{8ECF04DB-A8B5-45F1-A89C-07981ABA7007}" destId="{51CE2DFC-DCAF-46AD-82C4-3D3657B4A92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3345A8E-0307-4EA2-8F6F-8D21C50CA69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4331E7-284D-4B40-BCE3-2369121ED98E}">
      <dgm:prSet phldrT="[Text]" custT="1"/>
      <dgm:spPr/>
      <dgm:t>
        <a:bodyPr/>
        <a:lstStyle/>
        <a:p>
          <a:r>
            <a:rPr lang="en-US" sz="1800" dirty="0"/>
            <a:t>Describe plan, ask for insights from stakeholders, legislators, others</a:t>
          </a:r>
        </a:p>
        <a:p>
          <a:r>
            <a:rPr lang="en-US" sz="1800" dirty="0"/>
            <a:t>Model</a:t>
          </a:r>
        </a:p>
      </dgm:t>
    </dgm:pt>
    <dgm:pt modelId="{68B3BDE4-399C-4390-A045-5FDB4D8C1908}" type="parTrans" cxnId="{7494483B-0350-439A-9B94-B004381F734D}">
      <dgm:prSet/>
      <dgm:spPr/>
      <dgm:t>
        <a:bodyPr/>
        <a:lstStyle/>
        <a:p>
          <a:endParaRPr lang="en-US"/>
        </a:p>
      </dgm:t>
    </dgm:pt>
    <dgm:pt modelId="{42F99F84-D1DD-4304-A25C-F5746E3D3F2B}" type="sibTrans" cxnId="{7494483B-0350-439A-9B94-B004381F734D}">
      <dgm:prSet/>
      <dgm:spPr/>
      <dgm:t>
        <a:bodyPr/>
        <a:lstStyle/>
        <a:p>
          <a:endParaRPr lang="en-US"/>
        </a:p>
      </dgm:t>
    </dgm:pt>
    <dgm:pt modelId="{E5D9D6CF-BD9E-42F6-ADDE-21F2C3CDC452}">
      <dgm:prSet phldrT="[Text]" custT="1"/>
      <dgm:spPr/>
      <dgm:t>
        <a:bodyPr/>
        <a:lstStyle/>
        <a:p>
          <a:r>
            <a:rPr lang="en-US" sz="1800" dirty="0"/>
            <a:t>Finish draft model</a:t>
          </a:r>
        </a:p>
        <a:p>
          <a:r>
            <a:rPr lang="en-US" sz="1800" dirty="0"/>
            <a:t>Develop communication tools</a:t>
          </a:r>
        </a:p>
      </dgm:t>
    </dgm:pt>
    <dgm:pt modelId="{8675CA43-F1E3-4B34-A7C0-B9D706C8AC3A}" type="parTrans" cxnId="{BD5D6986-BB94-4F0A-BC0F-1724DB5D9344}">
      <dgm:prSet/>
      <dgm:spPr/>
      <dgm:t>
        <a:bodyPr/>
        <a:lstStyle/>
        <a:p>
          <a:endParaRPr lang="en-US"/>
        </a:p>
      </dgm:t>
    </dgm:pt>
    <dgm:pt modelId="{ACF50739-9665-4920-A3DD-B84118AB2574}" type="sibTrans" cxnId="{BD5D6986-BB94-4F0A-BC0F-1724DB5D9344}">
      <dgm:prSet/>
      <dgm:spPr/>
      <dgm:t>
        <a:bodyPr/>
        <a:lstStyle/>
        <a:p>
          <a:endParaRPr lang="en-US"/>
        </a:p>
      </dgm:t>
    </dgm:pt>
    <dgm:pt modelId="{C46DC967-4ED9-4FF3-B2E9-AACEB1AC00E6}">
      <dgm:prSet phldrT="[Text]" custT="1"/>
      <dgm:spPr/>
      <dgm:t>
        <a:bodyPr/>
        <a:lstStyle/>
        <a:p>
          <a:r>
            <a:rPr lang="en-US" sz="1800" dirty="0"/>
            <a:t>Vet model and assumptions  with stakeholders, legislators, experts and others</a:t>
          </a:r>
        </a:p>
      </dgm:t>
    </dgm:pt>
    <dgm:pt modelId="{B8C64DBD-756E-4B30-9D87-C3901A2895D4}" type="parTrans" cxnId="{DF835B6C-5CC4-4C33-9691-2E205FE79339}">
      <dgm:prSet/>
      <dgm:spPr/>
      <dgm:t>
        <a:bodyPr/>
        <a:lstStyle/>
        <a:p>
          <a:endParaRPr lang="en-US"/>
        </a:p>
      </dgm:t>
    </dgm:pt>
    <dgm:pt modelId="{9DFC6DD6-278F-415E-B9DB-DE623B5CA415}" type="sibTrans" cxnId="{DF835B6C-5CC4-4C33-9691-2E205FE79339}">
      <dgm:prSet/>
      <dgm:spPr/>
      <dgm:t>
        <a:bodyPr/>
        <a:lstStyle/>
        <a:p>
          <a:endParaRPr lang="en-US"/>
        </a:p>
      </dgm:t>
    </dgm:pt>
    <dgm:pt modelId="{0FA20690-F39C-4896-8218-B03CEAC5B647}">
      <dgm:prSet phldrT="[Text]"/>
      <dgm:spPr/>
      <dgm:t>
        <a:bodyPr/>
        <a:lstStyle/>
        <a:p>
          <a:r>
            <a:rPr lang="en-US" dirty="0"/>
            <a:t>Final draft of the model</a:t>
          </a:r>
        </a:p>
        <a:p>
          <a:r>
            <a:rPr lang="en-US" dirty="0"/>
            <a:t>Vet</a:t>
          </a:r>
        </a:p>
      </dgm:t>
    </dgm:pt>
    <dgm:pt modelId="{44FC53E9-07A1-4783-B297-E4BBA5384979}" type="parTrans" cxnId="{C821C68A-54FB-4E6D-8AE3-B381E4F34D1E}">
      <dgm:prSet/>
      <dgm:spPr/>
      <dgm:t>
        <a:bodyPr/>
        <a:lstStyle/>
        <a:p>
          <a:endParaRPr lang="en-US"/>
        </a:p>
      </dgm:t>
    </dgm:pt>
    <dgm:pt modelId="{0F80FFE8-7FF0-46AA-8C66-AE5D6A6618C1}" type="sibTrans" cxnId="{C821C68A-54FB-4E6D-8AE3-B381E4F34D1E}">
      <dgm:prSet/>
      <dgm:spPr/>
      <dgm:t>
        <a:bodyPr/>
        <a:lstStyle/>
        <a:p>
          <a:endParaRPr lang="en-US"/>
        </a:p>
      </dgm:t>
    </dgm:pt>
    <dgm:pt modelId="{98EBB9FF-D332-4F21-92AF-17CF033A58AC}">
      <dgm:prSet phldrT="[Text]"/>
      <dgm:spPr/>
      <dgm:t>
        <a:bodyPr/>
        <a:lstStyle/>
        <a:p>
          <a:r>
            <a:rPr lang="en-US" dirty="0"/>
            <a:t>Finalize model and communication tools</a:t>
          </a:r>
        </a:p>
      </dgm:t>
    </dgm:pt>
    <dgm:pt modelId="{42583670-BCBE-4D0C-941E-002FD7D5A9CA}" type="parTrans" cxnId="{AC2D6734-C275-4A20-B419-CC113BD261BE}">
      <dgm:prSet/>
      <dgm:spPr/>
      <dgm:t>
        <a:bodyPr/>
        <a:lstStyle/>
        <a:p>
          <a:endParaRPr lang="en-US"/>
        </a:p>
      </dgm:t>
    </dgm:pt>
    <dgm:pt modelId="{EDAB373C-DEE4-4351-91EE-F360BB311DA9}" type="sibTrans" cxnId="{AC2D6734-C275-4A20-B419-CC113BD261BE}">
      <dgm:prSet/>
      <dgm:spPr/>
      <dgm:t>
        <a:bodyPr/>
        <a:lstStyle/>
        <a:p>
          <a:endParaRPr lang="en-US"/>
        </a:p>
      </dgm:t>
    </dgm:pt>
    <dgm:pt modelId="{A67BF580-4ED5-438D-AE1E-4F0B0A8B120E}" type="pres">
      <dgm:prSet presAssocID="{03345A8E-0307-4EA2-8F6F-8D21C50CA693}" presName="rootnode" presStyleCnt="0">
        <dgm:presLayoutVars>
          <dgm:chMax/>
          <dgm:chPref/>
          <dgm:dir/>
          <dgm:animLvl val="lvl"/>
        </dgm:presLayoutVars>
      </dgm:prSet>
      <dgm:spPr/>
    </dgm:pt>
    <dgm:pt modelId="{F1256BB1-A539-4A6E-BB2F-D8584C063995}" type="pres">
      <dgm:prSet presAssocID="{C84331E7-284D-4B40-BCE3-2369121ED98E}" presName="composite" presStyleCnt="0"/>
      <dgm:spPr/>
    </dgm:pt>
    <dgm:pt modelId="{5631D009-BA21-4C9D-94EB-D92AD97927D2}" type="pres">
      <dgm:prSet presAssocID="{C84331E7-284D-4B40-BCE3-2369121ED98E}" presName="LShape" presStyleLbl="alignNode1" presStyleIdx="0" presStyleCnt="9"/>
      <dgm:spPr/>
    </dgm:pt>
    <dgm:pt modelId="{5E5C1872-B322-4645-96F0-9F329BC9287F}" type="pres">
      <dgm:prSet presAssocID="{C84331E7-284D-4B40-BCE3-2369121ED98E}" presName="ParentText" presStyleLbl="revTx" presStyleIdx="0" presStyleCnt="5" custScaleX="116676" custScaleY="97976" custLinFactNeighborX="7946" custLinFactNeighborY="-1278">
        <dgm:presLayoutVars>
          <dgm:chMax val="0"/>
          <dgm:chPref val="0"/>
          <dgm:bulletEnabled val="1"/>
        </dgm:presLayoutVars>
      </dgm:prSet>
      <dgm:spPr/>
    </dgm:pt>
    <dgm:pt modelId="{039A1BB4-D8CC-48D1-AF51-B1B9BB088B29}" type="pres">
      <dgm:prSet presAssocID="{C84331E7-284D-4B40-BCE3-2369121ED98E}" presName="Triangle" presStyleLbl="alignNode1" presStyleIdx="1" presStyleCnt="9"/>
      <dgm:spPr/>
    </dgm:pt>
    <dgm:pt modelId="{CB379C95-8956-4E8B-8C29-2B7E1DCBEC74}" type="pres">
      <dgm:prSet presAssocID="{42F99F84-D1DD-4304-A25C-F5746E3D3F2B}" presName="sibTrans" presStyleCnt="0"/>
      <dgm:spPr/>
    </dgm:pt>
    <dgm:pt modelId="{671C2AAE-47C9-4AB7-A00C-C5D93F99DDA3}" type="pres">
      <dgm:prSet presAssocID="{42F99F84-D1DD-4304-A25C-F5746E3D3F2B}" presName="space" presStyleCnt="0"/>
      <dgm:spPr/>
    </dgm:pt>
    <dgm:pt modelId="{27ABD310-147E-427F-9E7C-8567444668AB}" type="pres">
      <dgm:prSet presAssocID="{E5D9D6CF-BD9E-42F6-ADDE-21F2C3CDC452}" presName="composite" presStyleCnt="0"/>
      <dgm:spPr/>
    </dgm:pt>
    <dgm:pt modelId="{5DD8A87B-272B-45FC-BDA1-5BE9C55E3D62}" type="pres">
      <dgm:prSet presAssocID="{E5D9D6CF-BD9E-42F6-ADDE-21F2C3CDC452}" presName="LShape" presStyleLbl="alignNode1" presStyleIdx="2" presStyleCnt="9"/>
      <dgm:spPr/>
    </dgm:pt>
    <dgm:pt modelId="{2EB58A17-AA42-448C-9DF3-9748BB916914}" type="pres">
      <dgm:prSet presAssocID="{E5D9D6CF-BD9E-42F6-ADDE-21F2C3CDC45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3711B2C-96A0-4329-931E-7A85911E22C8}" type="pres">
      <dgm:prSet presAssocID="{E5D9D6CF-BD9E-42F6-ADDE-21F2C3CDC452}" presName="Triangle" presStyleLbl="alignNode1" presStyleIdx="3" presStyleCnt="9"/>
      <dgm:spPr/>
    </dgm:pt>
    <dgm:pt modelId="{564B248E-21B3-4A94-942D-1495171E4388}" type="pres">
      <dgm:prSet presAssocID="{ACF50739-9665-4920-A3DD-B84118AB2574}" presName="sibTrans" presStyleCnt="0"/>
      <dgm:spPr/>
    </dgm:pt>
    <dgm:pt modelId="{0A418FDE-E9B8-4A08-970E-43981603A208}" type="pres">
      <dgm:prSet presAssocID="{ACF50739-9665-4920-A3DD-B84118AB2574}" presName="space" presStyleCnt="0"/>
      <dgm:spPr/>
    </dgm:pt>
    <dgm:pt modelId="{81140C39-FD1D-4500-9244-DB195E2AD7BB}" type="pres">
      <dgm:prSet presAssocID="{C46DC967-4ED9-4FF3-B2E9-AACEB1AC00E6}" presName="composite" presStyleCnt="0"/>
      <dgm:spPr/>
    </dgm:pt>
    <dgm:pt modelId="{9C52DC1B-BF36-4748-9779-10B3CE221F2C}" type="pres">
      <dgm:prSet presAssocID="{C46DC967-4ED9-4FF3-B2E9-AACEB1AC00E6}" presName="LShape" presStyleLbl="alignNode1" presStyleIdx="4" presStyleCnt="9"/>
      <dgm:spPr/>
    </dgm:pt>
    <dgm:pt modelId="{F780A35E-5E3B-4AC5-A0C6-EC852C636E06}" type="pres">
      <dgm:prSet presAssocID="{C46DC967-4ED9-4FF3-B2E9-AACEB1AC00E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6A0E32B-2113-4904-A34F-6D306E603577}" type="pres">
      <dgm:prSet presAssocID="{C46DC967-4ED9-4FF3-B2E9-AACEB1AC00E6}" presName="Triangle" presStyleLbl="alignNode1" presStyleIdx="5" presStyleCnt="9"/>
      <dgm:spPr/>
    </dgm:pt>
    <dgm:pt modelId="{8F7D30AC-672F-41A4-AFAA-51BB2CADC9DB}" type="pres">
      <dgm:prSet presAssocID="{9DFC6DD6-278F-415E-B9DB-DE623B5CA415}" presName="sibTrans" presStyleCnt="0"/>
      <dgm:spPr/>
    </dgm:pt>
    <dgm:pt modelId="{736FA9DD-794C-4D5D-823B-308F0B6496B1}" type="pres">
      <dgm:prSet presAssocID="{9DFC6DD6-278F-415E-B9DB-DE623B5CA415}" presName="space" presStyleCnt="0"/>
      <dgm:spPr/>
    </dgm:pt>
    <dgm:pt modelId="{BF215D53-4A2E-4C64-A729-9C49951C0255}" type="pres">
      <dgm:prSet presAssocID="{0FA20690-F39C-4896-8218-B03CEAC5B647}" presName="composite" presStyleCnt="0"/>
      <dgm:spPr/>
    </dgm:pt>
    <dgm:pt modelId="{D323BBB6-6D69-48D8-A237-693885A6ED7A}" type="pres">
      <dgm:prSet presAssocID="{0FA20690-F39C-4896-8218-B03CEAC5B647}" presName="LShape" presStyleLbl="alignNode1" presStyleIdx="6" presStyleCnt="9"/>
      <dgm:spPr/>
    </dgm:pt>
    <dgm:pt modelId="{4A99CC97-880A-4F07-8681-5307425A13E7}" type="pres">
      <dgm:prSet presAssocID="{0FA20690-F39C-4896-8218-B03CEAC5B64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FC68E85-6F2A-4F12-8D5B-B9B59B885754}" type="pres">
      <dgm:prSet presAssocID="{0FA20690-F39C-4896-8218-B03CEAC5B647}" presName="Triangle" presStyleLbl="alignNode1" presStyleIdx="7" presStyleCnt="9"/>
      <dgm:spPr/>
    </dgm:pt>
    <dgm:pt modelId="{7840D180-0A37-4A65-AD17-3A7D252CF137}" type="pres">
      <dgm:prSet presAssocID="{0F80FFE8-7FF0-46AA-8C66-AE5D6A6618C1}" presName="sibTrans" presStyleCnt="0"/>
      <dgm:spPr/>
    </dgm:pt>
    <dgm:pt modelId="{708ACADD-5BE5-4432-9D3C-1D0EF499F570}" type="pres">
      <dgm:prSet presAssocID="{0F80FFE8-7FF0-46AA-8C66-AE5D6A6618C1}" presName="space" presStyleCnt="0"/>
      <dgm:spPr/>
    </dgm:pt>
    <dgm:pt modelId="{6DF62111-117A-4452-A4CE-E74E0FF5F80E}" type="pres">
      <dgm:prSet presAssocID="{98EBB9FF-D332-4F21-92AF-17CF033A58AC}" presName="composite" presStyleCnt="0"/>
      <dgm:spPr/>
    </dgm:pt>
    <dgm:pt modelId="{43E2ED7C-DA96-4A7E-B03C-DA194EA8E775}" type="pres">
      <dgm:prSet presAssocID="{98EBB9FF-D332-4F21-92AF-17CF033A58AC}" presName="LShape" presStyleLbl="alignNode1" presStyleIdx="8" presStyleCnt="9"/>
      <dgm:spPr/>
    </dgm:pt>
    <dgm:pt modelId="{8F34B427-907F-4D57-9D58-A5DE4227BA74}" type="pres">
      <dgm:prSet presAssocID="{98EBB9FF-D332-4F21-92AF-17CF033A58A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C2D6734-C275-4A20-B419-CC113BD261BE}" srcId="{03345A8E-0307-4EA2-8F6F-8D21C50CA693}" destId="{98EBB9FF-D332-4F21-92AF-17CF033A58AC}" srcOrd="4" destOrd="0" parTransId="{42583670-BCBE-4D0C-941E-002FD7D5A9CA}" sibTransId="{EDAB373C-DEE4-4351-91EE-F360BB311DA9}"/>
    <dgm:cxn modelId="{7494483B-0350-439A-9B94-B004381F734D}" srcId="{03345A8E-0307-4EA2-8F6F-8D21C50CA693}" destId="{C84331E7-284D-4B40-BCE3-2369121ED98E}" srcOrd="0" destOrd="0" parTransId="{68B3BDE4-399C-4390-A045-5FDB4D8C1908}" sibTransId="{42F99F84-D1DD-4304-A25C-F5746E3D3F2B}"/>
    <dgm:cxn modelId="{DF835B6C-5CC4-4C33-9691-2E205FE79339}" srcId="{03345A8E-0307-4EA2-8F6F-8D21C50CA693}" destId="{C46DC967-4ED9-4FF3-B2E9-AACEB1AC00E6}" srcOrd="2" destOrd="0" parTransId="{B8C64DBD-756E-4B30-9D87-C3901A2895D4}" sibTransId="{9DFC6DD6-278F-415E-B9DB-DE623B5CA415}"/>
    <dgm:cxn modelId="{882F0F4E-1A9B-4C4C-9E62-366F1F4F55C6}" type="presOf" srcId="{E5D9D6CF-BD9E-42F6-ADDE-21F2C3CDC452}" destId="{2EB58A17-AA42-448C-9DF3-9748BB916914}" srcOrd="0" destOrd="0" presId="urn:microsoft.com/office/officeart/2009/3/layout/StepUpProcess"/>
    <dgm:cxn modelId="{1B56F457-48D4-4434-A07A-68E8D3C9F8F6}" type="presOf" srcId="{0FA20690-F39C-4896-8218-B03CEAC5B647}" destId="{4A99CC97-880A-4F07-8681-5307425A13E7}" srcOrd="0" destOrd="0" presId="urn:microsoft.com/office/officeart/2009/3/layout/StepUpProcess"/>
    <dgm:cxn modelId="{90D96959-1BBC-4E19-A4B9-4FD40BD5B99D}" type="presOf" srcId="{03345A8E-0307-4EA2-8F6F-8D21C50CA693}" destId="{A67BF580-4ED5-438D-AE1E-4F0B0A8B120E}" srcOrd="0" destOrd="0" presId="urn:microsoft.com/office/officeart/2009/3/layout/StepUpProcess"/>
    <dgm:cxn modelId="{449AD47D-49E1-4375-A0F8-740A8399BB21}" type="presOf" srcId="{C46DC967-4ED9-4FF3-B2E9-AACEB1AC00E6}" destId="{F780A35E-5E3B-4AC5-A0C6-EC852C636E06}" srcOrd="0" destOrd="0" presId="urn:microsoft.com/office/officeart/2009/3/layout/StepUpProcess"/>
    <dgm:cxn modelId="{BD5D6986-BB94-4F0A-BC0F-1724DB5D9344}" srcId="{03345A8E-0307-4EA2-8F6F-8D21C50CA693}" destId="{E5D9D6CF-BD9E-42F6-ADDE-21F2C3CDC452}" srcOrd="1" destOrd="0" parTransId="{8675CA43-F1E3-4B34-A7C0-B9D706C8AC3A}" sibTransId="{ACF50739-9665-4920-A3DD-B84118AB2574}"/>
    <dgm:cxn modelId="{C821C68A-54FB-4E6D-8AE3-B381E4F34D1E}" srcId="{03345A8E-0307-4EA2-8F6F-8D21C50CA693}" destId="{0FA20690-F39C-4896-8218-B03CEAC5B647}" srcOrd="3" destOrd="0" parTransId="{44FC53E9-07A1-4783-B297-E4BBA5384979}" sibTransId="{0F80FFE8-7FF0-46AA-8C66-AE5D6A6618C1}"/>
    <dgm:cxn modelId="{EA7188DA-5B26-4A11-AA79-8AA19CDA57FD}" type="presOf" srcId="{98EBB9FF-D332-4F21-92AF-17CF033A58AC}" destId="{8F34B427-907F-4D57-9D58-A5DE4227BA74}" srcOrd="0" destOrd="0" presId="urn:microsoft.com/office/officeart/2009/3/layout/StepUpProcess"/>
    <dgm:cxn modelId="{A25485E1-0117-44AF-BFCA-D605B814C965}" type="presOf" srcId="{C84331E7-284D-4B40-BCE3-2369121ED98E}" destId="{5E5C1872-B322-4645-96F0-9F329BC9287F}" srcOrd="0" destOrd="0" presId="urn:microsoft.com/office/officeart/2009/3/layout/StepUpProcess"/>
    <dgm:cxn modelId="{68852EEA-FAF2-4C84-8B8B-39CB87C5FA33}" type="presParOf" srcId="{A67BF580-4ED5-438D-AE1E-4F0B0A8B120E}" destId="{F1256BB1-A539-4A6E-BB2F-D8584C063995}" srcOrd="0" destOrd="0" presId="urn:microsoft.com/office/officeart/2009/3/layout/StepUpProcess"/>
    <dgm:cxn modelId="{DF348315-B52B-4F62-881A-7A8D1BD6DCF0}" type="presParOf" srcId="{F1256BB1-A539-4A6E-BB2F-D8584C063995}" destId="{5631D009-BA21-4C9D-94EB-D92AD97927D2}" srcOrd="0" destOrd="0" presId="urn:microsoft.com/office/officeart/2009/3/layout/StepUpProcess"/>
    <dgm:cxn modelId="{9CB07DF3-FE7A-4C78-8EC0-22B1745D4A85}" type="presParOf" srcId="{F1256BB1-A539-4A6E-BB2F-D8584C063995}" destId="{5E5C1872-B322-4645-96F0-9F329BC9287F}" srcOrd="1" destOrd="0" presId="urn:microsoft.com/office/officeart/2009/3/layout/StepUpProcess"/>
    <dgm:cxn modelId="{C731C0C8-09B2-4D29-8BF6-8B7C55E71CB4}" type="presParOf" srcId="{F1256BB1-A539-4A6E-BB2F-D8584C063995}" destId="{039A1BB4-D8CC-48D1-AF51-B1B9BB088B29}" srcOrd="2" destOrd="0" presId="urn:microsoft.com/office/officeart/2009/3/layout/StepUpProcess"/>
    <dgm:cxn modelId="{D431F635-67CF-4F16-86DF-BC1E667805FE}" type="presParOf" srcId="{A67BF580-4ED5-438D-AE1E-4F0B0A8B120E}" destId="{CB379C95-8956-4E8B-8C29-2B7E1DCBEC74}" srcOrd="1" destOrd="0" presId="urn:microsoft.com/office/officeart/2009/3/layout/StepUpProcess"/>
    <dgm:cxn modelId="{40D04325-ADF8-4146-859B-1CEC6F4293BE}" type="presParOf" srcId="{CB379C95-8956-4E8B-8C29-2B7E1DCBEC74}" destId="{671C2AAE-47C9-4AB7-A00C-C5D93F99DDA3}" srcOrd="0" destOrd="0" presId="urn:microsoft.com/office/officeart/2009/3/layout/StepUpProcess"/>
    <dgm:cxn modelId="{3E226D7B-5111-44DF-8C64-8677E3A7878C}" type="presParOf" srcId="{A67BF580-4ED5-438D-AE1E-4F0B0A8B120E}" destId="{27ABD310-147E-427F-9E7C-8567444668AB}" srcOrd="2" destOrd="0" presId="urn:microsoft.com/office/officeart/2009/3/layout/StepUpProcess"/>
    <dgm:cxn modelId="{8D536191-294F-4117-9C7D-B1CCD6403EA9}" type="presParOf" srcId="{27ABD310-147E-427F-9E7C-8567444668AB}" destId="{5DD8A87B-272B-45FC-BDA1-5BE9C55E3D62}" srcOrd="0" destOrd="0" presId="urn:microsoft.com/office/officeart/2009/3/layout/StepUpProcess"/>
    <dgm:cxn modelId="{C8A6A830-6745-4C94-96A7-FCB4B189F4CD}" type="presParOf" srcId="{27ABD310-147E-427F-9E7C-8567444668AB}" destId="{2EB58A17-AA42-448C-9DF3-9748BB916914}" srcOrd="1" destOrd="0" presId="urn:microsoft.com/office/officeart/2009/3/layout/StepUpProcess"/>
    <dgm:cxn modelId="{75A4CD5B-EA77-48E5-8273-FC342011AFA9}" type="presParOf" srcId="{27ABD310-147E-427F-9E7C-8567444668AB}" destId="{03711B2C-96A0-4329-931E-7A85911E22C8}" srcOrd="2" destOrd="0" presId="urn:microsoft.com/office/officeart/2009/3/layout/StepUpProcess"/>
    <dgm:cxn modelId="{0A13CCB8-3461-44B5-AF2E-251B9B1CE528}" type="presParOf" srcId="{A67BF580-4ED5-438D-AE1E-4F0B0A8B120E}" destId="{564B248E-21B3-4A94-942D-1495171E4388}" srcOrd="3" destOrd="0" presId="urn:microsoft.com/office/officeart/2009/3/layout/StepUpProcess"/>
    <dgm:cxn modelId="{06D1B1A1-F886-4F0D-9612-6E6E51613507}" type="presParOf" srcId="{564B248E-21B3-4A94-942D-1495171E4388}" destId="{0A418FDE-E9B8-4A08-970E-43981603A208}" srcOrd="0" destOrd="0" presId="urn:microsoft.com/office/officeart/2009/3/layout/StepUpProcess"/>
    <dgm:cxn modelId="{0F192CEA-1F5D-4118-8F3D-A6B0D2693505}" type="presParOf" srcId="{A67BF580-4ED5-438D-AE1E-4F0B0A8B120E}" destId="{81140C39-FD1D-4500-9244-DB195E2AD7BB}" srcOrd="4" destOrd="0" presId="urn:microsoft.com/office/officeart/2009/3/layout/StepUpProcess"/>
    <dgm:cxn modelId="{0B4D7B3D-59CD-4905-BD1D-A6400C633552}" type="presParOf" srcId="{81140C39-FD1D-4500-9244-DB195E2AD7BB}" destId="{9C52DC1B-BF36-4748-9779-10B3CE221F2C}" srcOrd="0" destOrd="0" presId="urn:microsoft.com/office/officeart/2009/3/layout/StepUpProcess"/>
    <dgm:cxn modelId="{1AE83C99-28C4-4C34-ACF4-EBE9332548B7}" type="presParOf" srcId="{81140C39-FD1D-4500-9244-DB195E2AD7BB}" destId="{F780A35E-5E3B-4AC5-A0C6-EC852C636E06}" srcOrd="1" destOrd="0" presId="urn:microsoft.com/office/officeart/2009/3/layout/StepUpProcess"/>
    <dgm:cxn modelId="{E838B457-CE78-4940-AF9B-E5DA61C6168A}" type="presParOf" srcId="{81140C39-FD1D-4500-9244-DB195E2AD7BB}" destId="{46A0E32B-2113-4904-A34F-6D306E603577}" srcOrd="2" destOrd="0" presId="urn:microsoft.com/office/officeart/2009/3/layout/StepUpProcess"/>
    <dgm:cxn modelId="{7BD5744A-AB80-4B98-9B38-1BA4AEFDCC85}" type="presParOf" srcId="{A67BF580-4ED5-438D-AE1E-4F0B0A8B120E}" destId="{8F7D30AC-672F-41A4-AFAA-51BB2CADC9DB}" srcOrd="5" destOrd="0" presId="urn:microsoft.com/office/officeart/2009/3/layout/StepUpProcess"/>
    <dgm:cxn modelId="{47986132-B365-4186-9B93-341E51D8C2AF}" type="presParOf" srcId="{8F7D30AC-672F-41A4-AFAA-51BB2CADC9DB}" destId="{736FA9DD-794C-4D5D-823B-308F0B6496B1}" srcOrd="0" destOrd="0" presId="urn:microsoft.com/office/officeart/2009/3/layout/StepUpProcess"/>
    <dgm:cxn modelId="{F99D9582-3484-41E8-9511-68A39A1A975F}" type="presParOf" srcId="{A67BF580-4ED5-438D-AE1E-4F0B0A8B120E}" destId="{BF215D53-4A2E-4C64-A729-9C49951C0255}" srcOrd="6" destOrd="0" presId="urn:microsoft.com/office/officeart/2009/3/layout/StepUpProcess"/>
    <dgm:cxn modelId="{927CF00E-90D5-409C-B19D-E67E2023905A}" type="presParOf" srcId="{BF215D53-4A2E-4C64-A729-9C49951C0255}" destId="{D323BBB6-6D69-48D8-A237-693885A6ED7A}" srcOrd="0" destOrd="0" presId="urn:microsoft.com/office/officeart/2009/3/layout/StepUpProcess"/>
    <dgm:cxn modelId="{24035D32-2131-42F4-87A8-4F3244FFA4A2}" type="presParOf" srcId="{BF215D53-4A2E-4C64-A729-9C49951C0255}" destId="{4A99CC97-880A-4F07-8681-5307425A13E7}" srcOrd="1" destOrd="0" presId="urn:microsoft.com/office/officeart/2009/3/layout/StepUpProcess"/>
    <dgm:cxn modelId="{32C196CD-151E-42E3-AB99-63828C176685}" type="presParOf" srcId="{BF215D53-4A2E-4C64-A729-9C49951C0255}" destId="{1FC68E85-6F2A-4F12-8D5B-B9B59B885754}" srcOrd="2" destOrd="0" presId="urn:microsoft.com/office/officeart/2009/3/layout/StepUpProcess"/>
    <dgm:cxn modelId="{A42025A1-EAEB-4B9D-BCE3-A6305EB614A8}" type="presParOf" srcId="{A67BF580-4ED5-438D-AE1E-4F0B0A8B120E}" destId="{7840D180-0A37-4A65-AD17-3A7D252CF137}" srcOrd="7" destOrd="0" presId="urn:microsoft.com/office/officeart/2009/3/layout/StepUpProcess"/>
    <dgm:cxn modelId="{BC6ECFD9-BBF6-45EE-802E-6D273155A309}" type="presParOf" srcId="{7840D180-0A37-4A65-AD17-3A7D252CF137}" destId="{708ACADD-5BE5-4432-9D3C-1D0EF499F570}" srcOrd="0" destOrd="0" presId="urn:microsoft.com/office/officeart/2009/3/layout/StepUpProcess"/>
    <dgm:cxn modelId="{46541E0E-FB27-4FE7-B64F-D6494860D269}" type="presParOf" srcId="{A67BF580-4ED5-438D-AE1E-4F0B0A8B120E}" destId="{6DF62111-117A-4452-A4CE-E74E0FF5F80E}" srcOrd="8" destOrd="0" presId="urn:microsoft.com/office/officeart/2009/3/layout/StepUpProcess"/>
    <dgm:cxn modelId="{8E944421-9C46-457B-9972-FDF0EA0EB127}" type="presParOf" srcId="{6DF62111-117A-4452-A4CE-E74E0FF5F80E}" destId="{43E2ED7C-DA96-4A7E-B03C-DA194EA8E775}" srcOrd="0" destOrd="0" presId="urn:microsoft.com/office/officeart/2009/3/layout/StepUpProcess"/>
    <dgm:cxn modelId="{7F210A40-CA3F-4B04-926B-2D014D6FED84}" type="presParOf" srcId="{6DF62111-117A-4452-A4CE-E74E0FF5F80E}" destId="{8F34B427-907F-4D57-9D58-A5DE4227BA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49F17DD-2FCE-45F6-8D3F-1FAC08BE53C0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D229D9-2491-4638-BF5F-9486719AF945}">
      <dgm:prSet phldrT="[Text]"/>
      <dgm:spPr/>
      <dgm:t>
        <a:bodyPr/>
        <a:lstStyle/>
        <a:p>
          <a:r>
            <a:rPr lang="en-US" dirty="0"/>
            <a:t>Local Government Expenditures</a:t>
          </a:r>
        </a:p>
      </dgm:t>
    </dgm:pt>
    <dgm:pt modelId="{B9F1A3C7-794D-4BA3-B8B9-D25901B5EAA6}" type="parTrans" cxnId="{C927F2DA-764D-43FC-93E0-6FECD439AE55}">
      <dgm:prSet/>
      <dgm:spPr/>
      <dgm:t>
        <a:bodyPr/>
        <a:lstStyle/>
        <a:p>
          <a:endParaRPr lang="en-US"/>
        </a:p>
      </dgm:t>
    </dgm:pt>
    <dgm:pt modelId="{46543123-C573-4606-8596-52C7DF42C656}" type="sibTrans" cxnId="{C927F2DA-764D-43FC-93E0-6FECD439AE55}">
      <dgm:prSet/>
      <dgm:spPr/>
      <dgm:t>
        <a:bodyPr/>
        <a:lstStyle/>
        <a:p>
          <a:endParaRPr lang="en-US"/>
        </a:p>
      </dgm:t>
    </dgm:pt>
    <dgm:pt modelId="{8D00B601-C719-4185-A7F1-102AC15AF3BC}">
      <dgm:prSet phldrT="[Text]"/>
      <dgm:spPr/>
      <dgm:t>
        <a:bodyPr/>
        <a:lstStyle/>
        <a:p>
          <a:r>
            <a:rPr lang="en-US" dirty="0"/>
            <a:t>Census Category 1</a:t>
          </a:r>
        </a:p>
      </dgm:t>
    </dgm:pt>
    <dgm:pt modelId="{92B283F9-24D9-4B27-9398-2C28E7F2083A}" type="parTrans" cxnId="{E0B0751A-C8BF-49BA-B94B-3D2E3A62AA7F}">
      <dgm:prSet/>
      <dgm:spPr/>
      <dgm:t>
        <a:bodyPr/>
        <a:lstStyle/>
        <a:p>
          <a:endParaRPr lang="en-US"/>
        </a:p>
      </dgm:t>
    </dgm:pt>
    <dgm:pt modelId="{2FDA172F-7DDF-46FF-8264-AA539938E776}" type="sibTrans" cxnId="{E0B0751A-C8BF-49BA-B94B-3D2E3A62AA7F}">
      <dgm:prSet/>
      <dgm:spPr/>
      <dgm:t>
        <a:bodyPr/>
        <a:lstStyle/>
        <a:p>
          <a:endParaRPr lang="en-US"/>
        </a:p>
      </dgm:t>
    </dgm:pt>
    <dgm:pt modelId="{8A0A5975-A8D8-4CA3-B15A-AEBD8219AE67}">
      <dgm:prSet phldrT="[Text]"/>
      <dgm:spPr/>
      <dgm:t>
        <a:bodyPr/>
        <a:lstStyle/>
        <a:p>
          <a:r>
            <a:rPr lang="en-US" dirty="0"/>
            <a:t>SABHRS data expenditure group A</a:t>
          </a:r>
        </a:p>
      </dgm:t>
    </dgm:pt>
    <dgm:pt modelId="{AAC8BD54-E30C-41DA-87BC-CFE11CBA1366}" type="parTrans" cxnId="{D83E4748-4FE1-4328-8E51-FCC808F5138D}">
      <dgm:prSet/>
      <dgm:spPr/>
      <dgm:t>
        <a:bodyPr/>
        <a:lstStyle/>
        <a:p>
          <a:endParaRPr lang="en-US"/>
        </a:p>
      </dgm:t>
    </dgm:pt>
    <dgm:pt modelId="{B37F2C55-5E83-463A-ADA6-6CA3E99051AC}" type="sibTrans" cxnId="{D83E4748-4FE1-4328-8E51-FCC808F5138D}">
      <dgm:prSet/>
      <dgm:spPr/>
      <dgm:t>
        <a:bodyPr/>
        <a:lstStyle/>
        <a:p>
          <a:endParaRPr lang="en-US"/>
        </a:p>
      </dgm:t>
    </dgm:pt>
    <dgm:pt modelId="{1095330A-91A1-4A5D-80BB-5620CBDB5F88}">
      <dgm:prSet phldrT="[Text]"/>
      <dgm:spPr/>
      <dgm:t>
        <a:bodyPr/>
        <a:lstStyle/>
        <a:p>
          <a:r>
            <a:rPr lang="en-US" dirty="0"/>
            <a:t>SABHRS data expenditure group B</a:t>
          </a:r>
        </a:p>
      </dgm:t>
    </dgm:pt>
    <dgm:pt modelId="{66DB408D-FD7D-4AEA-9F8D-01B948533A30}" type="parTrans" cxnId="{E5F4D822-C690-4776-B1A6-D9E9988D2725}">
      <dgm:prSet/>
      <dgm:spPr/>
      <dgm:t>
        <a:bodyPr/>
        <a:lstStyle/>
        <a:p>
          <a:endParaRPr lang="en-US"/>
        </a:p>
      </dgm:t>
    </dgm:pt>
    <dgm:pt modelId="{97F5EA11-0FF5-4A59-8ECE-67F1774E290F}" type="sibTrans" cxnId="{E5F4D822-C690-4776-B1A6-D9E9988D2725}">
      <dgm:prSet/>
      <dgm:spPr/>
      <dgm:t>
        <a:bodyPr/>
        <a:lstStyle/>
        <a:p>
          <a:endParaRPr lang="en-US"/>
        </a:p>
      </dgm:t>
    </dgm:pt>
    <dgm:pt modelId="{D3DB0236-3045-4CC1-9A2C-D450C303AD5B}">
      <dgm:prSet phldrT="[Text]"/>
      <dgm:spPr/>
      <dgm:t>
        <a:bodyPr/>
        <a:lstStyle/>
        <a:p>
          <a:r>
            <a:rPr lang="en-US" dirty="0"/>
            <a:t>Census Category 2</a:t>
          </a:r>
        </a:p>
      </dgm:t>
    </dgm:pt>
    <dgm:pt modelId="{873515F4-C1A7-4A93-9DA3-DDC7A39956AB}" type="parTrans" cxnId="{5DD8BCF0-767E-4F1F-9F30-D578FB74E267}">
      <dgm:prSet/>
      <dgm:spPr/>
      <dgm:t>
        <a:bodyPr/>
        <a:lstStyle/>
        <a:p>
          <a:endParaRPr lang="en-US"/>
        </a:p>
      </dgm:t>
    </dgm:pt>
    <dgm:pt modelId="{2C6790BE-0CAF-413E-A217-32C02B66B4A1}" type="sibTrans" cxnId="{5DD8BCF0-767E-4F1F-9F30-D578FB74E267}">
      <dgm:prSet/>
      <dgm:spPr/>
      <dgm:t>
        <a:bodyPr/>
        <a:lstStyle/>
        <a:p>
          <a:endParaRPr lang="en-US"/>
        </a:p>
      </dgm:t>
    </dgm:pt>
    <dgm:pt modelId="{812A682C-1056-45B8-BFAF-06CA04C675B0}">
      <dgm:prSet phldrT="[Text]"/>
      <dgm:spPr/>
      <dgm:t>
        <a:bodyPr/>
        <a:lstStyle/>
        <a:p>
          <a:r>
            <a:rPr lang="en-US" dirty="0"/>
            <a:t>SABHRS data expenditure group C</a:t>
          </a:r>
        </a:p>
      </dgm:t>
    </dgm:pt>
    <dgm:pt modelId="{DCD41C5D-653A-4657-A840-F1C73AC3994E}" type="parTrans" cxnId="{2BCC0B2F-E6F9-4D24-B733-9DE6554A056E}">
      <dgm:prSet/>
      <dgm:spPr/>
      <dgm:t>
        <a:bodyPr/>
        <a:lstStyle/>
        <a:p>
          <a:endParaRPr lang="en-US"/>
        </a:p>
      </dgm:t>
    </dgm:pt>
    <dgm:pt modelId="{F8BCCF12-61AF-463E-BD60-1E7D474F3CAF}" type="sibTrans" cxnId="{2BCC0B2F-E6F9-4D24-B733-9DE6554A056E}">
      <dgm:prSet/>
      <dgm:spPr/>
      <dgm:t>
        <a:bodyPr/>
        <a:lstStyle/>
        <a:p>
          <a:endParaRPr lang="en-US"/>
        </a:p>
      </dgm:t>
    </dgm:pt>
    <dgm:pt modelId="{940931CC-85E4-42B4-8D0A-919736661129}" type="pres">
      <dgm:prSet presAssocID="{E49F17DD-2FCE-45F6-8D3F-1FAC08BE53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C182A1-CEA6-4CA8-A0B4-58C7CF597691}" type="pres">
      <dgm:prSet presAssocID="{49D229D9-2491-4638-BF5F-9486719AF945}" presName="vertOne" presStyleCnt="0"/>
      <dgm:spPr/>
    </dgm:pt>
    <dgm:pt modelId="{FA851B05-C728-4BB1-98B1-24654C6E03F7}" type="pres">
      <dgm:prSet presAssocID="{49D229D9-2491-4638-BF5F-9486719AF945}" presName="txOne" presStyleLbl="node0" presStyleIdx="0" presStyleCnt="1">
        <dgm:presLayoutVars>
          <dgm:chPref val="3"/>
        </dgm:presLayoutVars>
      </dgm:prSet>
      <dgm:spPr/>
    </dgm:pt>
    <dgm:pt modelId="{B6C8B34D-4250-4547-ACD3-42047A7BA171}" type="pres">
      <dgm:prSet presAssocID="{49D229D9-2491-4638-BF5F-9486719AF945}" presName="parTransOne" presStyleCnt="0"/>
      <dgm:spPr/>
    </dgm:pt>
    <dgm:pt modelId="{EC8172C1-DD45-4A77-89ED-6F8AF4D9BCC2}" type="pres">
      <dgm:prSet presAssocID="{49D229D9-2491-4638-BF5F-9486719AF945}" presName="horzOne" presStyleCnt="0"/>
      <dgm:spPr/>
    </dgm:pt>
    <dgm:pt modelId="{11C0E82B-056B-4206-9C93-1A18786BA57E}" type="pres">
      <dgm:prSet presAssocID="{8D00B601-C719-4185-A7F1-102AC15AF3BC}" presName="vertTwo" presStyleCnt="0"/>
      <dgm:spPr/>
    </dgm:pt>
    <dgm:pt modelId="{1D49109D-9A35-43E6-AEBA-2135ED656843}" type="pres">
      <dgm:prSet presAssocID="{8D00B601-C719-4185-A7F1-102AC15AF3BC}" presName="txTwo" presStyleLbl="node2" presStyleIdx="0" presStyleCnt="2">
        <dgm:presLayoutVars>
          <dgm:chPref val="3"/>
        </dgm:presLayoutVars>
      </dgm:prSet>
      <dgm:spPr/>
    </dgm:pt>
    <dgm:pt modelId="{EB647FAA-6FA5-41B4-8427-2A04C790FCF1}" type="pres">
      <dgm:prSet presAssocID="{8D00B601-C719-4185-A7F1-102AC15AF3BC}" presName="parTransTwo" presStyleCnt="0"/>
      <dgm:spPr/>
    </dgm:pt>
    <dgm:pt modelId="{802307C1-7190-4A86-A809-3390ED7FE3FB}" type="pres">
      <dgm:prSet presAssocID="{8D00B601-C719-4185-A7F1-102AC15AF3BC}" presName="horzTwo" presStyleCnt="0"/>
      <dgm:spPr/>
    </dgm:pt>
    <dgm:pt modelId="{71C68460-AC82-47F2-8EE2-5DD83BE9AA80}" type="pres">
      <dgm:prSet presAssocID="{8A0A5975-A8D8-4CA3-B15A-AEBD8219AE67}" presName="vertThree" presStyleCnt="0"/>
      <dgm:spPr/>
    </dgm:pt>
    <dgm:pt modelId="{1316A193-AC7A-45EB-9063-BC74BB731AD3}" type="pres">
      <dgm:prSet presAssocID="{8A0A5975-A8D8-4CA3-B15A-AEBD8219AE67}" presName="txThree" presStyleLbl="node3" presStyleIdx="0" presStyleCnt="3">
        <dgm:presLayoutVars>
          <dgm:chPref val="3"/>
        </dgm:presLayoutVars>
      </dgm:prSet>
      <dgm:spPr/>
    </dgm:pt>
    <dgm:pt modelId="{16224C2B-C5B7-4C40-9C20-53FABCE0C1FE}" type="pres">
      <dgm:prSet presAssocID="{8A0A5975-A8D8-4CA3-B15A-AEBD8219AE67}" presName="horzThree" presStyleCnt="0"/>
      <dgm:spPr/>
    </dgm:pt>
    <dgm:pt modelId="{48DF1FE4-3885-4B1A-BD2A-B8B6A4EB0722}" type="pres">
      <dgm:prSet presAssocID="{B37F2C55-5E83-463A-ADA6-6CA3E99051AC}" presName="sibSpaceThree" presStyleCnt="0"/>
      <dgm:spPr/>
    </dgm:pt>
    <dgm:pt modelId="{C49A2321-6055-40E2-9220-123DE58A0BF9}" type="pres">
      <dgm:prSet presAssocID="{1095330A-91A1-4A5D-80BB-5620CBDB5F88}" presName="vertThree" presStyleCnt="0"/>
      <dgm:spPr/>
    </dgm:pt>
    <dgm:pt modelId="{DC2EDCD9-CDBF-4649-B87E-DDC4EB2258A6}" type="pres">
      <dgm:prSet presAssocID="{1095330A-91A1-4A5D-80BB-5620CBDB5F88}" presName="txThree" presStyleLbl="node3" presStyleIdx="1" presStyleCnt="3">
        <dgm:presLayoutVars>
          <dgm:chPref val="3"/>
        </dgm:presLayoutVars>
      </dgm:prSet>
      <dgm:spPr/>
    </dgm:pt>
    <dgm:pt modelId="{7EF6E7C1-CAA1-4A6B-9463-B3898DF523ED}" type="pres">
      <dgm:prSet presAssocID="{1095330A-91A1-4A5D-80BB-5620CBDB5F88}" presName="horzThree" presStyleCnt="0"/>
      <dgm:spPr/>
    </dgm:pt>
    <dgm:pt modelId="{CEFDB69F-4B68-4145-84BD-ABF396CA1C6E}" type="pres">
      <dgm:prSet presAssocID="{2FDA172F-7DDF-46FF-8264-AA539938E776}" presName="sibSpaceTwo" presStyleCnt="0"/>
      <dgm:spPr/>
    </dgm:pt>
    <dgm:pt modelId="{25B830E5-2D25-4BD3-A2FB-9A61D461273E}" type="pres">
      <dgm:prSet presAssocID="{D3DB0236-3045-4CC1-9A2C-D450C303AD5B}" presName="vertTwo" presStyleCnt="0"/>
      <dgm:spPr/>
    </dgm:pt>
    <dgm:pt modelId="{817E0DAC-F862-4CE7-B346-0D13F38F8AC4}" type="pres">
      <dgm:prSet presAssocID="{D3DB0236-3045-4CC1-9A2C-D450C303AD5B}" presName="txTwo" presStyleLbl="node2" presStyleIdx="1" presStyleCnt="2">
        <dgm:presLayoutVars>
          <dgm:chPref val="3"/>
        </dgm:presLayoutVars>
      </dgm:prSet>
      <dgm:spPr/>
    </dgm:pt>
    <dgm:pt modelId="{6813A3F4-1EFB-4CF0-A1B2-E75CD0183636}" type="pres">
      <dgm:prSet presAssocID="{D3DB0236-3045-4CC1-9A2C-D450C303AD5B}" presName="parTransTwo" presStyleCnt="0"/>
      <dgm:spPr/>
    </dgm:pt>
    <dgm:pt modelId="{E81C0E3D-B517-49DB-9A38-B38674B413EC}" type="pres">
      <dgm:prSet presAssocID="{D3DB0236-3045-4CC1-9A2C-D450C303AD5B}" presName="horzTwo" presStyleCnt="0"/>
      <dgm:spPr/>
    </dgm:pt>
    <dgm:pt modelId="{E378BBEC-84F7-4818-A6B4-2DFDDF3D0050}" type="pres">
      <dgm:prSet presAssocID="{812A682C-1056-45B8-BFAF-06CA04C675B0}" presName="vertThree" presStyleCnt="0"/>
      <dgm:spPr/>
    </dgm:pt>
    <dgm:pt modelId="{BA370053-0A46-4991-A419-31FAAF6B30E7}" type="pres">
      <dgm:prSet presAssocID="{812A682C-1056-45B8-BFAF-06CA04C675B0}" presName="txThree" presStyleLbl="node3" presStyleIdx="2" presStyleCnt="3">
        <dgm:presLayoutVars>
          <dgm:chPref val="3"/>
        </dgm:presLayoutVars>
      </dgm:prSet>
      <dgm:spPr/>
    </dgm:pt>
    <dgm:pt modelId="{928C4517-45A2-47DB-89CB-8C1ADD8EDE0A}" type="pres">
      <dgm:prSet presAssocID="{812A682C-1056-45B8-BFAF-06CA04C675B0}" presName="horzThree" presStyleCnt="0"/>
      <dgm:spPr/>
    </dgm:pt>
  </dgm:ptLst>
  <dgm:cxnLst>
    <dgm:cxn modelId="{17DE0815-E49C-455F-8CAC-2BA96A63809F}" type="presOf" srcId="{812A682C-1056-45B8-BFAF-06CA04C675B0}" destId="{BA370053-0A46-4991-A419-31FAAF6B30E7}" srcOrd="0" destOrd="0" presId="urn:microsoft.com/office/officeart/2005/8/layout/hierarchy4"/>
    <dgm:cxn modelId="{E0B0751A-C8BF-49BA-B94B-3D2E3A62AA7F}" srcId="{49D229D9-2491-4638-BF5F-9486719AF945}" destId="{8D00B601-C719-4185-A7F1-102AC15AF3BC}" srcOrd="0" destOrd="0" parTransId="{92B283F9-24D9-4B27-9398-2C28E7F2083A}" sibTransId="{2FDA172F-7DDF-46FF-8264-AA539938E776}"/>
    <dgm:cxn modelId="{E5F4D822-C690-4776-B1A6-D9E9988D2725}" srcId="{8D00B601-C719-4185-A7F1-102AC15AF3BC}" destId="{1095330A-91A1-4A5D-80BB-5620CBDB5F88}" srcOrd="1" destOrd="0" parTransId="{66DB408D-FD7D-4AEA-9F8D-01B948533A30}" sibTransId="{97F5EA11-0FF5-4A59-8ECE-67F1774E290F}"/>
    <dgm:cxn modelId="{2BCC0B2F-E6F9-4D24-B733-9DE6554A056E}" srcId="{D3DB0236-3045-4CC1-9A2C-D450C303AD5B}" destId="{812A682C-1056-45B8-BFAF-06CA04C675B0}" srcOrd="0" destOrd="0" parTransId="{DCD41C5D-653A-4657-A840-F1C73AC3994E}" sibTransId="{F8BCCF12-61AF-463E-BD60-1E7D474F3CAF}"/>
    <dgm:cxn modelId="{A9E6225E-D295-4B0C-8AC5-73EA4A5CB942}" type="presOf" srcId="{8A0A5975-A8D8-4CA3-B15A-AEBD8219AE67}" destId="{1316A193-AC7A-45EB-9063-BC74BB731AD3}" srcOrd="0" destOrd="0" presId="urn:microsoft.com/office/officeart/2005/8/layout/hierarchy4"/>
    <dgm:cxn modelId="{D83E4748-4FE1-4328-8E51-FCC808F5138D}" srcId="{8D00B601-C719-4185-A7F1-102AC15AF3BC}" destId="{8A0A5975-A8D8-4CA3-B15A-AEBD8219AE67}" srcOrd="0" destOrd="0" parTransId="{AAC8BD54-E30C-41DA-87BC-CFE11CBA1366}" sibTransId="{B37F2C55-5E83-463A-ADA6-6CA3E99051AC}"/>
    <dgm:cxn modelId="{B270F755-EDF7-4712-85CC-1D554990BEBF}" type="presOf" srcId="{1095330A-91A1-4A5D-80BB-5620CBDB5F88}" destId="{DC2EDCD9-CDBF-4649-B87E-DDC4EB2258A6}" srcOrd="0" destOrd="0" presId="urn:microsoft.com/office/officeart/2005/8/layout/hierarchy4"/>
    <dgm:cxn modelId="{EBFECF7A-5B4F-40DA-B9F5-1CBD6D41BEAD}" type="presOf" srcId="{E49F17DD-2FCE-45F6-8D3F-1FAC08BE53C0}" destId="{940931CC-85E4-42B4-8D0A-919736661129}" srcOrd="0" destOrd="0" presId="urn:microsoft.com/office/officeart/2005/8/layout/hierarchy4"/>
    <dgm:cxn modelId="{0BA623C6-60CB-47CF-9C7A-331E38086684}" type="presOf" srcId="{8D00B601-C719-4185-A7F1-102AC15AF3BC}" destId="{1D49109D-9A35-43E6-AEBA-2135ED656843}" srcOrd="0" destOrd="0" presId="urn:microsoft.com/office/officeart/2005/8/layout/hierarchy4"/>
    <dgm:cxn modelId="{C927F2DA-764D-43FC-93E0-6FECD439AE55}" srcId="{E49F17DD-2FCE-45F6-8D3F-1FAC08BE53C0}" destId="{49D229D9-2491-4638-BF5F-9486719AF945}" srcOrd="0" destOrd="0" parTransId="{B9F1A3C7-794D-4BA3-B8B9-D25901B5EAA6}" sibTransId="{46543123-C573-4606-8596-52C7DF42C656}"/>
    <dgm:cxn modelId="{66DCD4E4-DB10-4CB4-9E8B-5528643BEAD7}" type="presOf" srcId="{49D229D9-2491-4638-BF5F-9486719AF945}" destId="{FA851B05-C728-4BB1-98B1-24654C6E03F7}" srcOrd="0" destOrd="0" presId="urn:microsoft.com/office/officeart/2005/8/layout/hierarchy4"/>
    <dgm:cxn modelId="{5DD8BCF0-767E-4F1F-9F30-D578FB74E267}" srcId="{49D229D9-2491-4638-BF5F-9486719AF945}" destId="{D3DB0236-3045-4CC1-9A2C-D450C303AD5B}" srcOrd="1" destOrd="0" parTransId="{873515F4-C1A7-4A93-9DA3-DDC7A39956AB}" sibTransId="{2C6790BE-0CAF-413E-A217-32C02B66B4A1}"/>
    <dgm:cxn modelId="{90F01BF3-2EA8-4A87-B4E0-5D6A4FF3AFFD}" type="presOf" srcId="{D3DB0236-3045-4CC1-9A2C-D450C303AD5B}" destId="{817E0DAC-F862-4CE7-B346-0D13F38F8AC4}" srcOrd="0" destOrd="0" presId="urn:microsoft.com/office/officeart/2005/8/layout/hierarchy4"/>
    <dgm:cxn modelId="{97C8607A-0044-4941-ADA6-4B6B423CD592}" type="presParOf" srcId="{940931CC-85E4-42B4-8D0A-919736661129}" destId="{64C182A1-CEA6-4CA8-A0B4-58C7CF597691}" srcOrd="0" destOrd="0" presId="urn:microsoft.com/office/officeart/2005/8/layout/hierarchy4"/>
    <dgm:cxn modelId="{FCE34E81-E9BE-43CC-9AE5-EA0B991EF12D}" type="presParOf" srcId="{64C182A1-CEA6-4CA8-A0B4-58C7CF597691}" destId="{FA851B05-C728-4BB1-98B1-24654C6E03F7}" srcOrd="0" destOrd="0" presId="urn:microsoft.com/office/officeart/2005/8/layout/hierarchy4"/>
    <dgm:cxn modelId="{1274A47F-23CC-4463-9BCF-C386EDA1C5DA}" type="presParOf" srcId="{64C182A1-CEA6-4CA8-A0B4-58C7CF597691}" destId="{B6C8B34D-4250-4547-ACD3-42047A7BA171}" srcOrd="1" destOrd="0" presId="urn:microsoft.com/office/officeart/2005/8/layout/hierarchy4"/>
    <dgm:cxn modelId="{E24048DF-D9D5-4AC3-8C69-8434B67886A6}" type="presParOf" srcId="{64C182A1-CEA6-4CA8-A0B4-58C7CF597691}" destId="{EC8172C1-DD45-4A77-89ED-6F8AF4D9BCC2}" srcOrd="2" destOrd="0" presId="urn:microsoft.com/office/officeart/2005/8/layout/hierarchy4"/>
    <dgm:cxn modelId="{8906BC80-485F-4BF1-9597-30F7FC531AB9}" type="presParOf" srcId="{EC8172C1-DD45-4A77-89ED-6F8AF4D9BCC2}" destId="{11C0E82B-056B-4206-9C93-1A18786BA57E}" srcOrd="0" destOrd="0" presId="urn:microsoft.com/office/officeart/2005/8/layout/hierarchy4"/>
    <dgm:cxn modelId="{70FCBBD9-7FBA-4B12-8BF0-443A521C5B84}" type="presParOf" srcId="{11C0E82B-056B-4206-9C93-1A18786BA57E}" destId="{1D49109D-9A35-43E6-AEBA-2135ED656843}" srcOrd="0" destOrd="0" presId="urn:microsoft.com/office/officeart/2005/8/layout/hierarchy4"/>
    <dgm:cxn modelId="{6428BCBA-872E-4D7E-92B1-006B219715D9}" type="presParOf" srcId="{11C0E82B-056B-4206-9C93-1A18786BA57E}" destId="{EB647FAA-6FA5-41B4-8427-2A04C790FCF1}" srcOrd="1" destOrd="0" presId="urn:microsoft.com/office/officeart/2005/8/layout/hierarchy4"/>
    <dgm:cxn modelId="{5B6D9D73-BFA7-4B93-9DDB-FE16AE6E44E7}" type="presParOf" srcId="{11C0E82B-056B-4206-9C93-1A18786BA57E}" destId="{802307C1-7190-4A86-A809-3390ED7FE3FB}" srcOrd="2" destOrd="0" presId="urn:microsoft.com/office/officeart/2005/8/layout/hierarchy4"/>
    <dgm:cxn modelId="{F179B34E-6DAD-4964-8A9A-047DA40A3AE9}" type="presParOf" srcId="{802307C1-7190-4A86-A809-3390ED7FE3FB}" destId="{71C68460-AC82-47F2-8EE2-5DD83BE9AA80}" srcOrd="0" destOrd="0" presId="urn:microsoft.com/office/officeart/2005/8/layout/hierarchy4"/>
    <dgm:cxn modelId="{BD5975F4-B5EE-409F-B4CF-4CE3A3081048}" type="presParOf" srcId="{71C68460-AC82-47F2-8EE2-5DD83BE9AA80}" destId="{1316A193-AC7A-45EB-9063-BC74BB731AD3}" srcOrd="0" destOrd="0" presId="urn:microsoft.com/office/officeart/2005/8/layout/hierarchy4"/>
    <dgm:cxn modelId="{0D7B1D78-49E4-4382-B683-115AE071A9C1}" type="presParOf" srcId="{71C68460-AC82-47F2-8EE2-5DD83BE9AA80}" destId="{16224C2B-C5B7-4C40-9C20-53FABCE0C1FE}" srcOrd="1" destOrd="0" presId="urn:microsoft.com/office/officeart/2005/8/layout/hierarchy4"/>
    <dgm:cxn modelId="{6F48DBA8-E4F7-48D3-B72E-DF07BD8E8A81}" type="presParOf" srcId="{802307C1-7190-4A86-A809-3390ED7FE3FB}" destId="{48DF1FE4-3885-4B1A-BD2A-B8B6A4EB0722}" srcOrd="1" destOrd="0" presId="urn:microsoft.com/office/officeart/2005/8/layout/hierarchy4"/>
    <dgm:cxn modelId="{5531889A-681D-4D7E-9EA9-A3304FB3DBE6}" type="presParOf" srcId="{802307C1-7190-4A86-A809-3390ED7FE3FB}" destId="{C49A2321-6055-40E2-9220-123DE58A0BF9}" srcOrd="2" destOrd="0" presId="urn:microsoft.com/office/officeart/2005/8/layout/hierarchy4"/>
    <dgm:cxn modelId="{B0ECACF2-A95C-4CF5-83CF-456D6BE38B3E}" type="presParOf" srcId="{C49A2321-6055-40E2-9220-123DE58A0BF9}" destId="{DC2EDCD9-CDBF-4649-B87E-DDC4EB2258A6}" srcOrd="0" destOrd="0" presId="urn:microsoft.com/office/officeart/2005/8/layout/hierarchy4"/>
    <dgm:cxn modelId="{31341025-CDFC-420A-A269-DB0CDD0B2361}" type="presParOf" srcId="{C49A2321-6055-40E2-9220-123DE58A0BF9}" destId="{7EF6E7C1-CAA1-4A6B-9463-B3898DF523ED}" srcOrd="1" destOrd="0" presId="urn:microsoft.com/office/officeart/2005/8/layout/hierarchy4"/>
    <dgm:cxn modelId="{9EE01A02-1541-4333-AF5D-02647DDEBE7A}" type="presParOf" srcId="{EC8172C1-DD45-4A77-89ED-6F8AF4D9BCC2}" destId="{CEFDB69F-4B68-4145-84BD-ABF396CA1C6E}" srcOrd="1" destOrd="0" presId="urn:microsoft.com/office/officeart/2005/8/layout/hierarchy4"/>
    <dgm:cxn modelId="{BF7F6038-FBA3-4766-9215-1E5B8025B610}" type="presParOf" srcId="{EC8172C1-DD45-4A77-89ED-6F8AF4D9BCC2}" destId="{25B830E5-2D25-4BD3-A2FB-9A61D461273E}" srcOrd="2" destOrd="0" presId="urn:microsoft.com/office/officeart/2005/8/layout/hierarchy4"/>
    <dgm:cxn modelId="{9B7D49BA-CE63-4F22-871D-210843C8C96B}" type="presParOf" srcId="{25B830E5-2D25-4BD3-A2FB-9A61D461273E}" destId="{817E0DAC-F862-4CE7-B346-0D13F38F8AC4}" srcOrd="0" destOrd="0" presId="urn:microsoft.com/office/officeart/2005/8/layout/hierarchy4"/>
    <dgm:cxn modelId="{4CF5C382-2FFD-40CF-9F88-FA2C99151C71}" type="presParOf" srcId="{25B830E5-2D25-4BD3-A2FB-9A61D461273E}" destId="{6813A3F4-1EFB-4CF0-A1B2-E75CD0183636}" srcOrd="1" destOrd="0" presId="urn:microsoft.com/office/officeart/2005/8/layout/hierarchy4"/>
    <dgm:cxn modelId="{E15AA52A-74BD-4532-BAEB-8D0134AA2222}" type="presParOf" srcId="{25B830E5-2D25-4BD3-A2FB-9A61D461273E}" destId="{E81C0E3D-B517-49DB-9A38-B38674B413EC}" srcOrd="2" destOrd="0" presId="urn:microsoft.com/office/officeart/2005/8/layout/hierarchy4"/>
    <dgm:cxn modelId="{2AAC213B-4BA7-48F3-BC35-6698C0759759}" type="presParOf" srcId="{E81C0E3D-B517-49DB-9A38-B38674B413EC}" destId="{E378BBEC-84F7-4818-A6B4-2DFDDF3D0050}" srcOrd="0" destOrd="0" presId="urn:microsoft.com/office/officeart/2005/8/layout/hierarchy4"/>
    <dgm:cxn modelId="{7EE6FC06-C3EA-4BC8-8AF6-A49B5FC37679}" type="presParOf" srcId="{E378BBEC-84F7-4818-A6B4-2DFDDF3D0050}" destId="{BA370053-0A46-4991-A419-31FAAF6B30E7}" srcOrd="0" destOrd="0" presId="urn:microsoft.com/office/officeart/2005/8/layout/hierarchy4"/>
    <dgm:cxn modelId="{5011E115-29C1-4B76-A5A1-47CB17227CFA}" type="presParOf" srcId="{E378BBEC-84F7-4818-A6B4-2DFDDF3D0050}" destId="{928C4517-45A2-47DB-89CB-8C1ADD8EDE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C58F6-61BC-43D2-A46F-908D9AEEBAB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1C4751-8425-4222-9389-C45666564B95}">
      <dgm:prSet/>
      <dgm:spPr/>
      <dgm:t>
        <a:bodyPr/>
        <a:lstStyle/>
        <a:p>
          <a:r>
            <a:rPr lang="en-US" dirty="0"/>
            <a:t>Accounting data - state SABHRS, local reports to DOA and school reports to OPI</a:t>
          </a:r>
        </a:p>
      </dgm:t>
    </dgm:pt>
    <dgm:pt modelId="{C3BE8A23-5EC6-4D01-B83A-BCC43AF9F253}" type="parTrans" cxnId="{4857DEFE-D16B-4620-A7DD-0A0EA377030B}">
      <dgm:prSet/>
      <dgm:spPr/>
      <dgm:t>
        <a:bodyPr/>
        <a:lstStyle/>
        <a:p>
          <a:endParaRPr lang="en-US"/>
        </a:p>
      </dgm:t>
    </dgm:pt>
    <dgm:pt modelId="{C5BC6012-D821-4BE6-8785-66AA208B902E}" type="sibTrans" cxnId="{4857DEFE-D16B-4620-A7DD-0A0EA377030B}">
      <dgm:prSet/>
      <dgm:spPr/>
      <dgm:t>
        <a:bodyPr/>
        <a:lstStyle/>
        <a:p>
          <a:endParaRPr lang="en-US"/>
        </a:p>
      </dgm:t>
    </dgm:pt>
    <dgm:pt modelId="{C6708D45-9575-429F-AC46-A58C46ADAB30}">
      <dgm:prSet/>
      <dgm:spPr/>
      <dgm:t>
        <a:bodyPr/>
        <a:lstStyle/>
        <a:p>
          <a:r>
            <a:rPr lang="en-US" dirty="0"/>
            <a:t>IHS Markit economic forecasting data that includes labor, population, inflation, and many others</a:t>
          </a:r>
        </a:p>
      </dgm:t>
    </dgm:pt>
    <dgm:pt modelId="{65EAB4A5-D008-4CB6-9DA3-CFDB271A6156}" type="parTrans" cxnId="{7C504F06-15BD-4A19-AAD3-C4CBC8311609}">
      <dgm:prSet/>
      <dgm:spPr/>
      <dgm:t>
        <a:bodyPr/>
        <a:lstStyle/>
        <a:p>
          <a:endParaRPr lang="en-US"/>
        </a:p>
      </dgm:t>
    </dgm:pt>
    <dgm:pt modelId="{13D51CA5-6F6D-4438-8E2E-E2056391563E}" type="sibTrans" cxnId="{7C504F06-15BD-4A19-AAD3-C4CBC8311609}">
      <dgm:prSet/>
      <dgm:spPr/>
      <dgm:t>
        <a:bodyPr/>
        <a:lstStyle/>
        <a:p>
          <a:endParaRPr lang="en-US"/>
        </a:p>
      </dgm:t>
    </dgm:pt>
    <dgm:pt modelId="{02B81759-1C31-443F-87F7-735CF32B2E4B}">
      <dgm:prSet/>
      <dgm:spPr/>
      <dgm:t>
        <a:bodyPr/>
        <a:lstStyle/>
        <a:p>
          <a:r>
            <a:rPr lang="en-US" dirty="0"/>
            <a:t>Department of Revenue and Justice tax, including detailed property tax data</a:t>
          </a:r>
        </a:p>
      </dgm:t>
    </dgm:pt>
    <dgm:pt modelId="{D28657B4-1421-47F6-AD32-EDA5850FC149}" type="parTrans" cxnId="{ED82B779-4104-41BD-91AA-170A157A5581}">
      <dgm:prSet/>
      <dgm:spPr/>
      <dgm:t>
        <a:bodyPr/>
        <a:lstStyle/>
        <a:p>
          <a:endParaRPr lang="en-US"/>
        </a:p>
      </dgm:t>
    </dgm:pt>
    <dgm:pt modelId="{134ADEAF-6BFF-4096-954B-0D1EDC525406}" type="sibTrans" cxnId="{ED82B779-4104-41BD-91AA-170A157A5581}">
      <dgm:prSet/>
      <dgm:spPr/>
      <dgm:t>
        <a:bodyPr/>
        <a:lstStyle/>
        <a:p>
          <a:endParaRPr lang="en-US"/>
        </a:p>
      </dgm:t>
    </dgm:pt>
    <dgm:pt modelId="{AB6B57EE-21D3-4F84-8A2C-5B4476CFA6FB}">
      <dgm:prSet/>
      <dgm:spPr/>
      <dgm:t>
        <a:bodyPr/>
        <a:lstStyle/>
        <a:p>
          <a:r>
            <a:rPr lang="en-US"/>
            <a:t>REMI population forecasts by county</a:t>
          </a:r>
        </a:p>
      </dgm:t>
    </dgm:pt>
    <dgm:pt modelId="{65601327-0790-4D17-A6F4-7D2B30F5B500}" type="parTrans" cxnId="{3C646652-A1B3-4636-A4E1-3577705C4277}">
      <dgm:prSet/>
      <dgm:spPr/>
      <dgm:t>
        <a:bodyPr/>
        <a:lstStyle/>
        <a:p>
          <a:endParaRPr lang="en-US"/>
        </a:p>
      </dgm:t>
    </dgm:pt>
    <dgm:pt modelId="{D923CAA1-D01E-4124-AABE-9D3A82174E72}" type="sibTrans" cxnId="{3C646652-A1B3-4636-A4E1-3577705C4277}">
      <dgm:prSet/>
      <dgm:spPr/>
      <dgm:t>
        <a:bodyPr/>
        <a:lstStyle/>
        <a:p>
          <a:endParaRPr lang="en-US"/>
        </a:p>
      </dgm:t>
    </dgm:pt>
    <dgm:pt modelId="{8A1F3420-4E0A-4344-A934-62F520ABAA39}">
      <dgm:prSet/>
      <dgm:spPr/>
      <dgm:t>
        <a:bodyPr/>
        <a:lstStyle/>
        <a:p>
          <a:r>
            <a:rPr lang="en-US" dirty="0"/>
            <a:t>IHS Markit, NW Power Planning, Princeton Net Zero America for scenarios of the energy economy</a:t>
          </a:r>
        </a:p>
      </dgm:t>
    </dgm:pt>
    <dgm:pt modelId="{A02C24CB-E9E2-4DD3-90F2-453158EBA0AA}" type="parTrans" cxnId="{D83E0C6F-4EC7-409D-ACE5-C470B184E3A2}">
      <dgm:prSet/>
      <dgm:spPr/>
      <dgm:t>
        <a:bodyPr/>
        <a:lstStyle/>
        <a:p>
          <a:endParaRPr lang="en-US"/>
        </a:p>
      </dgm:t>
    </dgm:pt>
    <dgm:pt modelId="{35FE2B3B-F2DC-4577-9BD9-E6ED91639F1B}" type="sibTrans" cxnId="{D83E0C6F-4EC7-409D-ACE5-C470B184E3A2}">
      <dgm:prSet/>
      <dgm:spPr/>
      <dgm:t>
        <a:bodyPr/>
        <a:lstStyle/>
        <a:p>
          <a:endParaRPr lang="en-US"/>
        </a:p>
      </dgm:t>
    </dgm:pt>
    <dgm:pt modelId="{4FEEBDA8-3484-4DD3-8C68-41A63FE45685}">
      <dgm:prSet/>
      <dgm:spPr/>
      <dgm:t>
        <a:bodyPr/>
        <a:lstStyle/>
        <a:p>
          <a:r>
            <a:rPr lang="en-US" dirty="0"/>
            <a:t>Census definitions for state, local, and school  accounting data</a:t>
          </a:r>
        </a:p>
      </dgm:t>
    </dgm:pt>
    <dgm:pt modelId="{C078F74A-60A5-4EE1-8572-61F56FE638FE}" type="parTrans" cxnId="{C6E121C0-656C-4F95-9E54-1EC0C6D931CE}">
      <dgm:prSet/>
      <dgm:spPr/>
      <dgm:t>
        <a:bodyPr/>
        <a:lstStyle/>
        <a:p>
          <a:endParaRPr lang="en-US"/>
        </a:p>
      </dgm:t>
    </dgm:pt>
    <dgm:pt modelId="{0C141860-D7FC-4CE7-8BDB-F830289721E5}" type="sibTrans" cxnId="{C6E121C0-656C-4F95-9E54-1EC0C6D931CE}">
      <dgm:prSet/>
      <dgm:spPr/>
      <dgm:t>
        <a:bodyPr/>
        <a:lstStyle/>
        <a:p>
          <a:endParaRPr lang="en-US"/>
        </a:p>
      </dgm:t>
    </dgm:pt>
    <dgm:pt modelId="{01A5D8C6-90A2-47F2-8BFC-2A1E456C01ED}">
      <dgm:prSet/>
      <dgm:spPr/>
      <dgm:t>
        <a:bodyPr/>
        <a:lstStyle/>
        <a:p>
          <a:r>
            <a:rPr lang="en-US" dirty="0"/>
            <a:t>Other federal and state data sets</a:t>
          </a:r>
        </a:p>
      </dgm:t>
    </dgm:pt>
    <dgm:pt modelId="{C50EC42B-D215-4DAE-AEB7-266F43A83716}" type="parTrans" cxnId="{BED47F30-EB29-467B-A9A5-D581CDE69627}">
      <dgm:prSet/>
      <dgm:spPr/>
      <dgm:t>
        <a:bodyPr/>
        <a:lstStyle/>
        <a:p>
          <a:endParaRPr lang="en-US"/>
        </a:p>
      </dgm:t>
    </dgm:pt>
    <dgm:pt modelId="{3FD7E910-394C-4F48-BB29-42CA78978F99}" type="sibTrans" cxnId="{BED47F30-EB29-467B-A9A5-D581CDE69627}">
      <dgm:prSet/>
      <dgm:spPr/>
      <dgm:t>
        <a:bodyPr/>
        <a:lstStyle/>
        <a:p>
          <a:endParaRPr lang="en-US"/>
        </a:p>
      </dgm:t>
    </dgm:pt>
    <dgm:pt modelId="{D4D5AD75-DAA5-4D4C-BD7F-2E6D4EACA2CA}">
      <dgm:prSet/>
      <dgm:spPr/>
      <dgm:t>
        <a:bodyPr/>
        <a:lstStyle/>
        <a:p>
          <a:r>
            <a:rPr lang="en-US" dirty="0"/>
            <a:t>System Actuarial reports for pension assumptions</a:t>
          </a:r>
        </a:p>
      </dgm:t>
    </dgm:pt>
    <dgm:pt modelId="{8C896F58-BC39-4892-A23C-1D95BA0341B4}" type="sibTrans" cxnId="{76841552-13AA-41D5-AF9B-04E6CD9CEEA7}">
      <dgm:prSet/>
      <dgm:spPr/>
      <dgm:t>
        <a:bodyPr/>
        <a:lstStyle/>
        <a:p>
          <a:endParaRPr lang="en-US"/>
        </a:p>
      </dgm:t>
    </dgm:pt>
    <dgm:pt modelId="{10FF9662-383B-4FC1-A21A-61AFFB05FE30}" type="parTrans" cxnId="{76841552-13AA-41D5-AF9B-04E6CD9CEEA7}">
      <dgm:prSet/>
      <dgm:spPr/>
      <dgm:t>
        <a:bodyPr/>
        <a:lstStyle/>
        <a:p>
          <a:endParaRPr lang="en-US"/>
        </a:p>
      </dgm:t>
    </dgm:pt>
    <dgm:pt modelId="{E57BA915-90D6-400C-89CE-9B42950EB77A}" type="pres">
      <dgm:prSet presAssocID="{D70C58F6-61BC-43D2-A46F-908D9AEEBABC}" presName="diagram" presStyleCnt="0">
        <dgm:presLayoutVars>
          <dgm:dir/>
          <dgm:resizeHandles val="exact"/>
        </dgm:presLayoutVars>
      </dgm:prSet>
      <dgm:spPr/>
    </dgm:pt>
    <dgm:pt modelId="{7FAA519A-F3A5-42C1-A787-415449D33333}" type="pres">
      <dgm:prSet presAssocID="{531C4751-8425-4222-9389-C45666564B95}" presName="node" presStyleLbl="node1" presStyleIdx="0" presStyleCnt="8">
        <dgm:presLayoutVars>
          <dgm:bulletEnabled val="1"/>
        </dgm:presLayoutVars>
      </dgm:prSet>
      <dgm:spPr/>
    </dgm:pt>
    <dgm:pt modelId="{420697DE-BA2C-4C1C-A0D9-698DDC07EB28}" type="pres">
      <dgm:prSet presAssocID="{C5BC6012-D821-4BE6-8785-66AA208B902E}" presName="sibTrans" presStyleCnt="0"/>
      <dgm:spPr/>
    </dgm:pt>
    <dgm:pt modelId="{9403C777-8C34-4077-9346-67BFBDAF3A3A}" type="pres">
      <dgm:prSet presAssocID="{C6708D45-9575-429F-AC46-A58C46ADAB30}" presName="node" presStyleLbl="node1" presStyleIdx="1" presStyleCnt="8">
        <dgm:presLayoutVars>
          <dgm:bulletEnabled val="1"/>
        </dgm:presLayoutVars>
      </dgm:prSet>
      <dgm:spPr/>
    </dgm:pt>
    <dgm:pt modelId="{CB0784BC-9D1E-403C-93DE-0B16D41FC151}" type="pres">
      <dgm:prSet presAssocID="{13D51CA5-6F6D-4438-8E2E-E2056391563E}" presName="sibTrans" presStyleCnt="0"/>
      <dgm:spPr/>
    </dgm:pt>
    <dgm:pt modelId="{0F29C8F7-7D39-4B99-BB09-2BEFDA2F13E6}" type="pres">
      <dgm:prSet presAssocID="{02B81759-1C31-443F-87F7-735CF32B2E4B}" presName="node" presStyleLbl="node1" presStyleIdx="2" presStyleCnt="8">
        <dgm:presLayoutVars>
          <dgm:bulletEnabled val="1"/>
        </dgm:presLayoutVars>
      </dgm:prSet>
      <dgm:spPr/>
    </dgm:pt>
    <dgm:pt modelId="{CA413587-5B58-4FF9-AD06-E7D9991B4AA8}" type="pres">
      <dgm:prSet presAssocID="{134ADEAF-6BFF-4096-954B-0D1EDC525406}" presName="sibTrans" presStyleCnt="0"/>
      <dgm:spPr/>
    </dgm:pt>
    <dgm:pt modelId="{7C50996F-24EC-4A2A-8F36-55B457860FE3}" type="pres">
      <dgm:prSet presAssocID="{AB6B57EE-21D3-4F84-8A2C-5B4476CFA6FB}" presName="node" presStyleLbl="node1" presStyleIdx="3" presStyleCnt="8">
        <dgm:presLayoutVars>
          <dgm:bulletEnabled val="1"/>
        </dgm:presLayoutVars>
      </dgm:prSet>
      <dgm:spPr/>
    </dgm:pt>
    <dgm:pt modelId="{15CFC6FB-4649-409C-B531-6CD9C6BDB1CC}" type="pres">
      <dgm:prSet presAssocID="{D923CAA1-D01E-4124-AABE-9D3A82174E72}" presName="sibTrans" presStyleCnt="0"/>
      <dgm:spPr/>
    </dgm:pt>
    <dgm:pt modelId="{D4472122-0F7D-45ED-848D-A91ECB71AC42}" type="pres">
      <dgm:prSet presAssocID="{8A1F3420-4E0A-4344-A934-62F520ABAA39}" presName="node" presStyleLbl="node1" presStyleIdx="4" presStyleCnt="8">
        <dgm:presLayoutVars>
          <dgm:bulletEnabled val="1"/>
        </dgm:presLayoutVars>
      </dgm:prSet>
      <dgm:spPr/>
    </dgm:pt>
    <dgm:pt modelId="{2B7E747E-56F0-4336-B82D-D66C80CD2264}" type="pres">
      <dgm:prSet presAssocID="{35FE2B3B-F2DC-4577-9BD9-E6ED91639F1B}" presName="sibTrans" presStyleCnt="0"/>
      <dgm:spPr/>
    </dgm:pt>
    <dgm:pt modelId="{D37CDE25-08C1-48E3-8D30-E9DFA59AB0DF}" type="pres">
      <dgm:prSet presAssocID="{D4D5AD75-DAA5-4D4C-BD7F-2E6D4EACA2CA}" presName="node" presStyleLbl="node1" presStyleIdx="5" presStyleCnt="8">
        <dgm:presLayoutVars>
          <dgm:bulletEnabled val="1"/>
        </dgm:presLayoutVars>
      </dgm:prSet>
      <dgm:spPr/>
    </dgm:pt>
    <dgm:pt modelId="{4310BE0C-B4FB-4256-B5AE-911CCA1169CC}" type="pres">
      <dgm:prSet presAssocID="{8C896F58-BC39-4892-A23C-1D95BA0341B4}" presName="sibTrans" presStyleCnt="0"/>
      <dgm:spPr/>
    </dgm:pt>
    <dgm:pt modelId="{AEF82B02-9BF3-4B20-9409-6C15AAA5C45E}" type="pres">
      <dgm:prSet presAssocID="{4FEEBDA8-3484-4DD3-8C68-41A63FE45685}" presName="node" presStyleLbl="node1" presStyleIdx="6" presStyleCnt="8">
        <dgm:presLayoutVars>
          <dgm:bulletEnabled val="1"/>
        </dgm:presLayoutVars>
      </dgm:prSet>
      <dgm:spPr/>
    </dgm:pt>
    <dgm:pt modelId="{669C9EA0-8C5C-4435-ABB9-37848CC7225A}" type="pres">
      <dgm:prSet presAssocID="{0C141860-D7FC-4CE7-8BDB-F830289721E5}" presName="sibTrans" presStyleCnt="0"/>
      <dgm:spPr/>
    </dgm:pt>
    <dgm:pt modelId="{D2D4D6BA-D764-4797-A907-9D1184B27FE8}" type="pres">
      <dgm:prSet presAssocID="{01A5D8C6-90A2-47F2-8BFC-2A1E456C01ED}" presName="node" presStyleLbl="node1" presStyleIdx="7" presStyleCnt="8">
        <dgm:presLayoutVars>
          <dgm:bulletEnabled val="1"/>
        </dgm:presLayoutVars>
      </dgm:prSet>
      <dgm:spPr/>
    </dgm:pt>
  </dgm:ptLst>
  <dgm:cxnLst>
    <dgm:cxn modelId="{7C504F06-15BD-4A19-AAD3-C4CBC8311609}" srcId="{D70C58F6-61BC-43D2-A46F-908D9AEEBABC}" destId="{C6708D45-9575-429F-AC46-A58C46ADAB30}" srcOrd="1" destOrd="0" parTransId="{65EAB4A5-D008-4CB6-9DA3-CFDB271A6156}" sibTransId="{13D51CA5-6F6D-4438-8E2E-E2056391563E}"/>
    <dgm:cxn modelId="{9F84C410-B1C6-44FC-AF40-C455A0700288}" type="presOf" srcId="{D70C58F6-61BC-43D2-A46F-908D9AEEBABC}" destId="{E57BA915-90D6-400C-89CE-9B42950EB77A}" srcOrd="0" destOrd="0" presId="urn:microsoft.com/office/officeart/2005/8/layout/default"/>
    <dgm:cxn modelId="{4D8B0911-107C-4A42-B831-73E29AFB3BFB}" type="presOf" srcId="{AB6B57EE-21D3-4F84-8A2C-5B4476CFA6FB}" destId="{7C50996F-24EC-4A2A-8F36-55B457860FE3}" srcOrd="0" destOrd="0" presId="urn:microsoft.com/office/officeart/2005/8/layout/default"/>
    <dgm:cxn modelId="{AFC20620-7C38-4D6C-94EB-B35C67BA4FDB}" type="presOf" srcId="{01A5D8C6-90A2-47F2-8BFC-2A1E456C01ED}" destId="{D2D4D6BA-D764-4797-A907-9D1184B27FE8}" srcOrd="0" destOrd="0" presId="urn:microsoft.com/office/officeart/2005/8/layout/default"/>
    <dgm:cxn modelId="{2EC0F42E-F769-46CF-94ED-C4B9D792C09E}" type="presOf" srcId="{C6708D45-9575-429F-AC46-A58C46ADAB30}" destId="{9403C777-8C34-4077-9346-67BFBDAF3A3A}" srcOrd="0" destOrd="0" presId="urn:microsoft.com/office/officeart/2005/8/layout/default"/>
    <dgm:cxn modelId="{BED47F30-EB29-467B-A9A5-D581CDE69627}" srcId="{D70C58F6-61BC-43D2-A46F-908D9AEEBABC}" destId="{01A5D8C6-90A2-47F2-8BFC-2A1E456C01ED}" srcOrd="7" destOrd="0" parTransId="{C50EC42B-D215-4DAE-AEB7-266F43A83716}" sibTransId="{3FD7E910-394C-4F48-BB29-42CA78978F99}"/>
    <dgm:cxn modelId="{4661974B-0EAC-4395-8987-862C9BBFBC22}" type="presOf" srcId="{531C4751-8425-4222-9389-C45666564B95}" destId="{7FAA519A-F3A5-42C1-A787-415449D33333}" srcOrd="0" destOrd="0" presId="urn:microsoft.com/office/officeart/2005/8/layout/default"/>
    <dgm:cxn modelId="{D83E0C6F-4EC7-409D-ACE5-C470B184E3A2}" srcId="{D70C58F6-61BC-43D2-A46F-908D9AEEBABC}" destId="{8A1F3420-4E0A-4344-A934-62F520ABAA39}" srcOrd="4" destOrd="0" parTransId="{A02C24CB-E9E2-4DD3-90F2-453158EBA0AA}" sibTransId="{35FE2B3B-F2DC-4577-9BD9-E6ED91639F1B}"/>
    <dgm:cxn modelId="{76841552-13AA-41D5-AF9B-04E6CD9CEEA7}" srcId="{D70C58F6-61BC-43D2-A46F-908D9AEEBABC}" destId="{D4D5AD75-DAA5-4D4C-BD7F-2E6D4EACA2CA}" srcOrd="5" destOrd="0" parTransId="{10FF9662-383B-4FC1-A21A-61AFFB05FE30}" sibTransId="{8C896F58-BC39-4892-A23C-1D95BA0341B4}"/>
    <dgm:cxn modelId="{3C646652-A1B3-4636-A4E1-3577705C4277}" srcId="{D70C58F6-61BC-43D2-A46F-908D9AEEBABC}" destId="{AB6B57EE-21D3-4F84-8A2C-5B4476CFA6FB}" srcOrd="3" destOrd="0" parTransId="{65601327-0790-4D17-A6F4-7D2B30F5B500}" sibTransId="{D923CAA1-D01E-4124-AABE-9D3A82174E72}"/>
    <dgm:cxn modelId="{ED82B779-4104-41BD-91AA-170A157A5581}" srcId="{D70C58F6-61BC-43D2-A46F-908D9AEEBABC}" destId="{02B81759-1C31-443F-87F7-735CF32B2E4B}" srcOrd="2" destOrd="0" parTransId="{D28657B4-1421-47F6-AD32-EDA5850FC149}" sibTransId="{134ADEAF-6BFF-4096-954B-0D1EDC525406}"/>
    <dgm:cxn modelId="{91BC2481-1923-45D6-B884-B51DA5A5CF97}" type="presOf" srcId="{02B81759-1C31-443F-87F7-735CF32B2E4B}" destId="{0F29C8F7-7D39-4B99-BB09-2BEFDA2F13E6}" srcOrd="0" destOrd="0" presId="urn:microsoft.com/office/officeart/2005/8/layout/default"/>
    <dgm:cxn modelId="{2900E482-5698-46AC-BCD2-D740C4DE5CFF}" type="presOf" srcId="{D4D5AD75-DAA5-4D4C-BD7F-2E6D4EACA2CA}" destId="{D37CDE25-08C1-48E3-8D30-E9DFA59AB0DF}" srcOrd="0" destOrd="0" presId="urn:microsoft.com/office/officeart/2005/8/layout/default"/>
    <dgm:cxn modelId="{48FD21B5-E225-4D67-AF6B-CDB858BBD7F1}" type="presOf" srcId="{4FEEBDA8-3484-4DD3-8C68-41A63FE45685}" destId="{AEF82B02-9BF3-4B20-9409-6C15AAA5C45E}" srcOrd="0" destOrd="0" presId="urn:microsoft.com/office/officeart/2005/8/layout/default"/>
    <dgm:cxn modelId="{C6E121C0-656C-4F95-9E54-1EC0C6D931CE}" srcId="{D70C58F6-61BC-43D2-A46F-908D9AEEBABC}" destId="{4FEEBDA8-3484-4DD3-8C68-41A63FE45685}" srcOrd="6" destOrd="0" parTransId="{C078F74A-60A5-4EE1-8572-61F56FE638FE}" sibTransId="{0C141860-D7FC-4CE7-8BDB-F830289721E5}"/>
    <dgm:cxn modelId="{FC15C1C3-1BD9-43D3-AD2A-0617E14FA02E}" type="presOf" srcId="{8A1F3420-4E0A-4344-A934-62F520ABAA39}" destId="{D4472122-0F7D-45ED-848D-A91ECB71AC42}" srcOrd="0" destOrd="0" presId="urn:microsoft.com/office/officeart/2005/8/layout/default"/>
    <dgm:cxn modelId="{4857DEFE-D16B-4620-A7DD-0A0EA377030B}" srcId="{D70C58F6-61BC-43D2-A46F-908D9AEEBABC}" destId="{531C4751-8425-4222-9389-C45666564B95}" srcOrd="0" destOrd="0" parTransId="{C3BE8A23-5EC6-4D01-B83A-BCC43AF9F253}" sibTransId="{C5BC6012-D821-4BE6-8785-66AA208B902E}"/>
    <dgm:cxn modelId="{83E93FC3-57BB-435D-840A-68AADC736294}" type="presParOf" srcId="{E57BA915-90D6-400C-89CE-9B42950EB77A}" destId="{7FAA519A-F3A5-42C1-A787-415449D33333}" srcOrd="0" destOrd="0" presId="urn:microsoft.com/office/officeart/2005/8/layout/default"/>
    <dgm:cxn modelId="{778114C4-E67D-461A-A849-719C9BC49E36}" type="presParOf" srcId="{E57BA915-90D6-400C-89CE-9B42950EB77A}" destId="{420697DE-BA2C-4C1C-A0D9-698DDC07EB28}" srcOrd="1" destOrd="0" presId="urn:microsoft.com/office/officeart/2005/8/layout/default"/>
    <dgm:cxn modelId="{7D93301C-035E-4A8F-AAD3-1AC42B085D9E}" type="presParOf" srcId="{E57BA915-90D6-400C-89CE-9B42950EB77A}" destId="{9403C777-8C34-4077-9346-67BFBDAF3A3A}" srcOrd="2" destOrd="0" presId="urn:microsoft.com/office/officeart/2005/8/layout/default"/>
    <dgm:cxn modelId="{A03588AC-345C-4D29-907A-35207EE364E1}" type="presParOf" srcId="{E57BA915-90D6-400C-89CE-9B42950EB77A}" destId="{CB0784BC-9D1E-403C-93DE-0B16D41FC151}" srcOrd="3" destOrd="0" presId="urn:microsoft.com/office/officeart/2005/8/layout/default"/>
    <dgm:cxn modelId="{1BB58F6B-6DCE-4491-B9BE-3D4FA2ADB4E7}" type="presParOf" srcId="{E57BA915-90D6-400C-89CE-9B42950EB77A}" destId="{0F29C8F7-7D39-4B99-BB09-2BEFDA2F13E6}" srcOrd="4" destOrd="0" presId="urn:microsoft.com/office/officeart/2005/8/layout/default"/>
    <dgm:cxn modelId="{CE98B97A-D0E2-4085-8C11-D9D5C1109084}" type="presParOf" srcId="{E57BA915-90D6-400C-89CE-9B42950EB77A}" destId="{CA413587-5B58-4FF9-AD06-E7D9991B4AA8}" srcOrd="5" destOrd="0" presId="urn:microsoft.com/office/officeart/2005/8/layout/default"/>
    <dgm:cxn modelId="{774E8F8A-4AE2-4B94-9062-B60DBA83E4A9}" type="presParOf" srcId="{E57BA915-90D6-400C-89CE-9B42950EB77A}" destId="{7C50996F-24EC-4A2A-8F36-55B457860FE3}" srcOrd="6" destOrd="0" presId="urn:microsoft.com/office/officeart/2005/8/layout/default"/>
    <dgm:cxn modelId="{C8A7ABA2-94D9-47EA-A43B-51E8330E40EC}" type="presParOf" srcId="{E57BA915-90D6-400C-89CE-9B42950EB77A}" destId="{15CFC6FB-4649-409C-B531-6CD9C6BDB1CC}" srcOrd="7" destOrd="0" presId="urn:microsoft.com/office/officeart/2005/8/layout/default"/>
    <dgm:cxn modelId="{E7C06A46-3EB2-42AF-8DC2-C6266585D5D1}" type="presParOf" srcId="{E57BA915-90D6-400C-89CE-9B42950EB77A}" destId="{D4472122-0F7D-45ED-848D-A91ECB71AC42}" srcOrd="8" destOrd="0" presId="urn:microsoft.com/office/officeart/2005/8/layout/default"/>
    <dgm:cxn modelId="{7B9CBFA7-1DDA-4A14-9363-C0C2D74B401E}" type="presParOf" srcId="{E57BA915-90D6-400C-89CE-9B42950EB77A}" destId="{2B7E747E-56F0-4336-B82D-D66C80CD2264}" srcOrd="9" destOrd="0" presId="urn:microsoft.com/office/officeart/2005/8/layout/default"/>
    <dgm:cxn modelId="{365060F7-C159-4721-ABBA-C0358CC33C7F}" type="presParOf" srcId="{E57BA915-90D6-400C-89CE-9B42950EB77A}" destId="{D37CDE25-08C1-48E3-8D30-E9DFA59AB0DF}" srcOrd="10" destOrd="0" presId="urn:microsoft.com/office/officeart/2005/8/layout/default"/>
    <dgm:cxn modelId="{AA4868BB-0E15-4A40-9C57-CB2B44F68283}" type="presParOf" srcId="{E57BA915-90D6-400C-89CE-9B42950EB77A}" destId="{4310BE0C-B4FB-4256-B5AE-911CCA1169CC}" srcOrd="11" destOrd="0" presId="urn:microsoft.com/office/officeart/2005/8/layout/default"/>
    <dgm:cxn modelId="{92D39EBF-930F-4D6C-AD0D-A5AEA5A13713}" type="presParOf" srcId="{E57BA915-90D6-400C-89CE-9B42950EB77A}" destId="{AEF82B02-9BF3-4B20-9409-6C15AAA5C45E}" srcOrd="12" destOrd="0" presId="urn:microsoft.com/office/officeart/2005/8/layout/default"/>
    <dgm:cxn modelId="{549E4B91-DE56-43FB-8A26-A74EDDEBC6B9}" type="presParOf" srcId="{E57BA915-90D6-400C-89CE-9B42950EB77A}" destId="{669C9EA0-8C5C-4435-ABB9-37848CC7225A}" srcOrd="13" destOrd="0" presId="urn:microsoft.com/office/officeart/2005/8/layout/default"/>
    <dgm:cxn modelId="{96DCE647-AEAA-4F3D-8656-82B72B23A151}" type="presParOf" srcId="{E57BA915-90D6-400C-89CE-9B42950EB77A}" destId="{D2D4D6BA-D764-4797-A907-9D1184B27FE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A4145-C6FA-497D-8252-58F1D09D5F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4FA4F9-F072-4AD2-9737-C69C58059A86}">
      <dgm:prSet phldrT="[Text]"/>
      <dgm:spPr/>
      <dgm:t>
        <a:bodyPr/>
        <a:lstStyle/>
        <a:p>
          <a:r>
            <a:rPr lang="en-US" dirty="0"/>
            <a:t>Energy economy</a:t>
          </a:r>
        </a:p>
      </dgm:t>
    </dgm:pt>
    <dgm:pt modelId="{E2BBC432-2A93-42CF-9AF5-565C61D4D948}" type="parTrans" cxnId="{CA55DB7D-B3F2-4E26-A53D-49A6151C7DA3}">
      <dgm:prSet/>
      <dgm:spPr/>
      <dgm:t>
        <a:bodyPr/>
        <a:lstStyle/>
        <a:p>
          <a:endParaRPr lang="en-US"/>
        </a:p>
      </dgm:t>
    </dgm:pt>
    <dgm:pt modelId="{C2FF4501-FF06-42F4-A525-3A963683A431}" type="sibTrans" cxnId="{CA55DB7D-B3F2-4E26-A53D-49A6151C7DA3}">
      <dgm:prSet/>
      <dgm:spPr/>
      <dgm:t>
        <a:bodyPr/>
        <a:lstStyle/>
        <a:p>
          <a:endParaRPr lang="en-US"/>
        </a:p>
      </dgm:t>
    </dgm:pt>
    <dgm:pt modelId="{D96C118B-EE1F-4B24-BE26-C43BA8E40712}">
      <dgm:prSet phldrT="[Text]"/>
      <dgm:spPr/>
      <dgm:t>
        <a:bodyPr/>
        <a:lstStyle/>
        <a:p>
          <a:r>
            <a:rPr lang="en-US"/>
            <a:t>IHS Markit </a:t>
          </a:r>
          <a:endParaRPr lang="en-US" dirty="0"/>
        </a:p>
      </dgm:t>
    </dgm:pt>
    <dgm:pt modelId="{FA06A42A-2476-4DD9-A050-6C754AC39D29}" type="parTrans" cxnId="{596FEFE7-597D-48F5-BECC-ADF5B454031B}">
      <dgm:prSet/>
      <dgm:spPr/>
      <dgm:t>
        <a:bodyPr/>
        <a:lstStyle/>
        <a:p>
          <a:endParaRPr lang="en-US"/>
        </a:p>
      </dgm:t>
    </dgm:pt>
    <dgm:pt modelId="{6013A657-863F-43E5-8E53-F20A827B77DA}" type="sibTrans" cxnId="{596FEFE7-597D-48F5-BECC-ADF5B454031B}">
      <dgm:prSet/>
      <dgm:spPr/>
      <dgm:t>
        <a:bodyPr/>
        <a:lstStyle/>
        <a:p>
          <a:endParaRPr lang="en-US"/>
        </a:p>
      </dgm:t>
    </dgm:pt>
    <dgm:pt modelId="{597CE7E7-5CE1-4E4A-83AC-AA8CBFAFC08C}">
      <dgm:prSet phldrT="[Text]"/>
      <dgm:spPr/>
      <dgm:t>
        <a:bodyPr/>
        <a:lstStyle/>
        <a:p>
          <a:r>
            <a:rPr lang="en-US" dirty="0"/>
            <a:t>Population growth</a:t>
          </a:r>
        </a:p>
      </dgm:t>
    </dgm:pt>
    <dgm:pt modelId="{F168DBD6-43A5-417A-90FC-AE304F59ED3E}" type="parTrans" cxnId="{848A3DCE-D6F6-4BD4-9B25-52A4C38C6A15}">
      <dgm:prSet/>
      <dgm:spPr/>
      <dgm:t>
        <a:bodyPr/>
        <a:lstStyle/>
        <a:p>
          <a:endParaRPr lang="en-US"/>
        </a:p>
      </dgm:t>
    </dgm:pt>
    <dgm:pt modelId="{4315FE37-F59C-474F-84C0-C34978BF976E}" type="sibTrans" cxnId="{848A3DCE-D6F6-4BD4-9B25-52A4C38C6A15}">
      <dgm:prSet/>
      <dgm:spPr/>
      <dgm:t>
        <a:bodyPr/>
        <a:lstStyle/>
        <a:p>
          <a:endParaRPr lang="en-US"/>
        </a:p>
      </dgm:t>
    </dgm:pt>
    <dgm:pt modelId="{BA65FA3A-1A8E-4AE4-8642-C6C046CE2B69}">
      <dgm:prSet phldrT="[Text]"/>
      <dgm:spPr/>
      <dgm:t>
        <a:bodyPr/>
        <a:lstStyle/>
        <a:p>
          <a:r>
            <a:rPr lang="en-US" dirty="0"/>
            <a:t>IHS Markit</a:t>
          </a:r>
        </a:p>
      </dgm:t>
    </dgm:pt>
    <dgm:pt modelId="{40540492-4DED-4B2B-9B2C-37169E53E456}" type="parTrans" cxnId="{AD5344ED-C81D-414C-82F4-45A321C71731}">
      <dgm:prSet/>
      <dgm:spPr/>
      <dgm:t>
        <a:bodyPr/>
        <a:lstStyle/>
        <a:p>
          <a:endParaRPr lang="en-US"/>
        </a:p>
      </dgm:t>
    </dgm:pt>
    <dgm:pt modelId="{14D56615-0A5A-402A-B34B-70A49C38A941}" type="sibTrans" cxnId="{AD5344ED-C81D-414C-82F4-45A321C71731}">
      <dgm:prSet/>
      <dgm:spPr/>
      <dgm:t>
        <a:bodyPr/>
        <a:lstStyle/>
        <a:p>
          <a:endParaRPr lang="en-US"/>
        </a:p>
      </dgm:t>
    </dgm:pt>
    <dgm:pt modelId="{35EA8032-3A7D-407E-8066-3CB71BB75DCC}">
      <dgm:prSet phldrT="[Text]"/>
      <dgm:spPr/>
      <dgm:t>
        <a:bodyPr/>
        <a:lstStyle/>
        <a:p>
          <a:r>
            <a:rPr lang="en-US" dirty="0"/>
            <a:t>Pension Funding</a:t>
          </a:r>
        </a:p>
      </dgm:t>
    </dgm:pt>
    <dgm:pt modelId="{7218C31A-C6CB-430E-9053-3F7BF07E9A4D}" type="parTrans" cxnId="{D57C1A67-296B-415F-A667-D9DA9AAD506D}">
      <dgm:prSet/>
      <dgm:spPr/>
      <dgm:t>
        <a:bodyPr/>
        <a:lstStyle/>
        <a:p>
          <a:endParaRPr lang="en-US"/>
        </a:p>
      </dgm:t>
    </dgm:pt>
    <dgm:pt modelId="{6D79329D-8469-4BDE-AD73-9C71C91BB881}" type="sibTrans" cxnId="{D57C1A67-296B-415F-A667-D9DA9AAD506D}">
      <dgm:prSet/>
      <dgm:spPr/>
      <dgm:t>
        <a:bodyPr/>
        <a:lstStyle/>
        <a:p>
          <a:endParaRPr lang="en-US"/>
        </a:p>
      </dgm:t>
    </dgm:pt>
    <dgm:pt modelId="{AFFBFD4D-FD06-472D-BAEF-3985E44D54D7}">
      <dgm:prSet phldrT="[Text]"/>
      <dgm:spPr/>
      <dgm:t>
        <a:bodyPr/>
        <a:lstStyle/>
        <a:p>
          <a:r>
            <a:rPr lang="en-US" dirty="0"/>
            <a:t>Current law</a:t>
          </a:r>
        </a:p>
      </dgm:t>
    </dgm:pt>
    <dgm:pt modelId="{EFF33ED1-E63F-4868-8736-DB1787574C27}" type="parTrans" cxnId="{AE6F5773-667A-4C3C-943C-0A9FA0E37F5A}">
      <dgm:prSet/>
      <dgm:spPr/>
      <dgm:t>
        <a:bodyPr/>
        <a:lstStyle/>
        <a:p>
          <a:endParaRPr lang="en-US"/>
        </a:p>
      </dgm:t>
    </dgm:pt>
    <dgm:pt modelId="{2107659B-2967-4484-92A9-6C25BB6BD153}" type="sibTrans" cxnId="{AE6F5773-667A-4C3C-943C-0A9FA0E37F5A}">
      <dgm:prSet/>
      <dgm:spPr/>
      <dgm:t>
        <a:bodyPr/>
        <a:lstStyle/>
        <a:p>
          <a:endParaRPr lang="en-US"/>
        </a:p>
      </dgm:t>
    </dgm:pt>
    <dgm:pt modelId="{73190725-E448-4B09-9F03-67AEC318F04E}">
      <dgm:prSet phldrT="[Text]"/>
      <dgm:spPr/>
      <dgm:t>
        <a:bodyPr/>
        <a:lstStyle/>
        <a:p>
          <a:r>
            <a:rPr lang="en-US" dirty="0"/>
            <a:t>Shorter amortization at higher rate, from system actuarial analysis</a:t>
          </a:r>
        </a:p>
      </dgm:t>
    </dgm:pt>
    <dgm:pt modelId="{4ED1AC60-E0F9-4493-85A9-8AE5F50D9F23}" type="parTrans" cxnId="{4E4BECFD-8C0C-4448-B17B-101405FBAC3A}">
      <dgm:prSet/>
      <dgm:spPr/>
      <dgm:t>
        <a:bodyPr/>
        <a:lstStyle/>
        <a:p>
          <a:endParaRPr lang="en-US"/>
        </a:p>
      </dgm:t>
    </dgm:pt>
    <dgm:pt modelId="{7B2631C0-CFEA-4F31-9B2A-27ED5E3EF3B6}" type="sibTrans" cxnId="{4E4BECFD-8C0C-4448-B17B-101405FBAC3A}">
      <dgm:prSet/>
      <dgm:spPr/>
      <dgm:t>
        <a:bodyPr/>
        <a:lstStyle/>
        <a:p>
          <a:endParaRPr lang="en-US"/>
        </a:p>
      </dgm:t>
    </dgm:pt>
    <dgm:pt modelId="{6E9B608C-6631-4E68-959F-2DBFC85277C2}">
      <dgm:prSet phldrT="[Text]"/>
      <dgm:spPr/>
      <dgm:t>
        <a:bodyPr/>
        <a:lstStyle/>
        <a:p>
          <a:r>
            <a:rPr lang="en-US" dirty="0"/>
            <a:t>REMI</a:t>
          </a:r>
        </a:p>
      </dgm:t>
    </dgm:pt>
    <dgm:pt modelId="{425CA26C-85F6-458E-98BA-6315C379A01F}" type="parTrans" cxnId="{E5DA291C-D97A-4923-9D4F-1134AA5496BB}">
      <dgm:prSet/>
      <dgm:spPr/>
      <dgm:t>
        <a:bodyPr/>
        <a:lstStyle/>
        <a:p>
          <a:endParaRPr lang="en-US"/>
        </a:p>
      </dgm:t>
    </dgm:pt>
    <dgm:pt modelId="{651E52C4-EE23-4D0F-A883-A8988FD14402}" type="sibTrans" cxnId="{E5DA291C-D97A-4923-9D4F-1134AA5496BB}">
      <dgm:prSet/>
      <dgm:spPr/>
      <dgm:t>
        <a:bodyPr/>
        <a:lstStyle/>
        <a:p>
          <a:endParaRPr lang="en-US"/>
        </a:p>
      </dgm:t>
    </dgm:pt>
    <dgm:pt modelId="{F8169DAC-CF9F-49D8-A4A1-35ADA547872D}">
      <dgm:prSet phldrT="[Text]"/>
      <dgm:spPr/>
      <dgm:t>
        <a:bodyPr/>
        <a:lstStyle/>
        <a:p>
          <a:r>
            <a:rPr lang="en-US" dirty="0"/>
            <a:t>Alternate IHS Markit  </a:t>
          </a:r>
        </a:p>
      </dgm:t>
    </dgm:pt>
    <dgm:pt modelId="{4AB0DF4C-603D-4774-9926-AEE1A090D602}" type="parTrans" cxnId="{F83D51D4-8B73-4487-A0B9-CFB7C324CB02}">
      <dgm:prSet/>
      <dgm:spPr/>
      <dgm:t>
        <a:bodyPr/>
        <a:lstStyle/>
        <a:p>
          <a:endParaRPr lang="en-US"/>
        </a:p>
      </dgm:t>
    </dgm:pt>
    <dgm:pt modelId="{2155BF23-EC71-4F41-AA17-22E930C31610}" type="sibTrans" cxnId="{F83D51D4-8B73-4487-A0B9-CFB7C324CB02}">
      <dgm:prSet/>
      <dgm:spPr/>
      <dgm:t>
        <a:bodyPr/>
        <a:lstStyle/>
        <a:p>
          <a:endParaRPr lang="en-US"/>
        </a:p>
      </dgm:t>
    </dgm:pt>
    <dgm:pt modelId="{1606D47D-B4D0-4746-83A1-CB7F4CB55736}">
      <dgm:prSet/>
      <dgm:spPr/>
      <dgm:t>
        <a:bodyPr/>
        <a:lstStyle/>
        <a:p>
          <a:r>
            <a:rPr lang="en-US" dirty="0"/>
            <a:t>NW Power and Conservation Council Power Plan</a:t>
          </a:r>
        </a:p>
      </dgm:t>
    </dgm:pt>
    <dgm:pt modelId="{19E6A066-E1D9-4EC9-9EF9-A8585E852C48}" type="parTrans" cxnId="{2F638047-82A1-47FB-B352-C2E4E4055678}">
      <dgm:prSet/>
      <dgm:spPr/>
      <dgm:t>
        <a:bodyPr/>
        <a:lstStyle/>
        <a:p>
          <a:endParaRPr lang="en-US"/>
        </a:p>
      </dgm:t>
    </dgm:pt>
    <dgm:pt modelId="{E1ED6C54-A039-4956-ADB8-316B20A00551}" type="sibTrans" cxnId="{2F638047-82A1-47FB-B352-C2E4E4055678}">
      <dgm:prSet/>
      <dgm:spPr/>
      <dgm:t>
        <a:bodyPr/>
        <a:lstStyle/>
        <a:p>
          <a:endParaRPr lang="en-US"/>
        </a:p>
      </dgm:t>
    </dgm:pt>
    <dgm:pt modelId="{0188AD62-2369-49EC-9DCC-B2C19F19200D}">
      <dgm:prSet/>
      <dgm:spPr/>
      <dgm:t>
        <a:bodyPr/>
        <a:lstStyle/>
        <a:p>
          <a:r>
            <a:rPr lang="en-US" dirty="0"/>
            <a:t>Princeton Net Zero America alternate energy options</a:t>
          </a:r>
        </a:p>
      </dgm:t>
    </dgm:pt>
    <dgm:pt modelId="{AA865FBD-D2D3-46AD-956E-19C0A27228FF}" type="parTrans" cxnId="{377170D0-765D-4E23-84DB-F309332BE971}">
      <dgm:prSet/>
      <dgm:spPr/>
      <dgm:t>
        <a:bodyPr/>
        <a:lstStyle/>
        <a:p>
          <a:endParaRPr lang="en-US"/>
        </a:p>
      </dgm:t>
    </dgm:pt>
    <dgm:pt modelId="{CD80E381-4410-4648-8027-C9431794B6F8}" type="sibTrans" cxnId="{377170D0-765D-4E23-84DB-F309332BE971}">
      <dgm:prSet/>
      <dgm:spPr/>
      <dgm:t>
        <a:bodyPr/>
        <a:lstStyle/>
        <a:p>
          <a:endParaRPr lang="en-US"/>
        </a:p>
      </dgm:t>
    </dgm:pt>
    <dgm:pt modelId="{275E1BE0-EDCD-4B45-B635-C0BD94269A3A}" type="pres">
      <dgm:prSet presAssocID="{78DA4145-C6FA-497D-8252-58F1D09D5F34}" presName="Name0" presStyleCnt="0">
        <dgm:presLayoutVars>
          <dgm:dir/>
          <dgm:animLvl val="lvl"/>
          <dgm:resizeHandles val="exact"/>
        </dgm:presLayoutVars>
      </dgm:prSet>
      <dgm:spPr/>
    </dgm:pt>
    <dgm:pt modelId="{201B6FD9-1610-46E9-A066-CDB5FDE07150}" type="pres">
      <dgm:prSet presAssocID="{384FA4F9-F072-4AD2-9737-C69C58059A86}" presName="composite" presStyleCnt="0"/>
      <dgm:spPr/>
    </dgm:pt>
    <dgm:pt modelId="{C43DEA46-CCF9-42CB-B82C-D5F00DDB5947}" type="pres">
      <dgm:prSet presAssocID="{384FA4F9-F072-4AD2-9737-C69C58059A8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4FA2AC8-00FE-4A80-89AD-275937043CAA}" type="pres">
      <dgm:prSet presAssocID="{384FA4F9-F072-4AD2-9737-C69C58059A86}" presName="desTx" presStyleLbl="alignAccFollowNode1" presStyleIdx="0" presStyleCnt="3">
        <dgm:presLayoutVars>
          <dgm:bulletEnabled val="1"/>
        </dgm:presLayoutVars>
      </dgm:prSet>
      <dgm:spPr/>
    </dgm:pt>
    <dgm:pt modelId="{456D843A-77B6-4754-83A0-F534D41A863E}" type="pres">
      <dgm:prSet presAssocID="{C2FF4501-FF06-42F4-A525-3A963683A431}" presName="space" presStyleCnt="0"/>
      <dgm:spPr/>
    </dgm:pt>
    <dgm:pt modelId="{A2611F8E-9C3B-4AB5-9BA5-76470E6001FB}" type="pres">
      <dgm:prSet presAssocID="{597CE7E7-5CE1-4E4A-83AC-AA8CBFAFC08C}" presName="composite" presStyleCnt="0"/>
      <dgm:spPr/>
    </dgm:pt>
    <dgm:pt modelId="{83115145-543E-4870-958A-BCB514BA21D1}" type="pres">
      <dgm:prSet presAssocID="{597CE7E7-5CE1-4E4A-83AC-AA8CBFAFC0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28C9B46-0EE0-4F61-9344-8C2F10CF4F94}" type="pres">
      <dgm:prSet presAssocID="{597CE7E7-5CE1-4E4A-83AC-AA8CBFAFC08C}" presName="desTx" presStyleLbl="alignAccFollowNode1" presStyleIdx="1" presStyleCnt="3">
        <dgm:presLayoutVars>
          <dgm:bulletEnabled val="1"/>
        </dgm:presLayoutVars>
      </dgm:prSet>
      <dgm:spPr/>
    </dgm:pt>
    <dgm:pt modelId="{F2F62811-4440-4DF6-880F-00E51331B4D5}" type="pres">
      <dgm:prSet presAssocID="{4315FE37-F59C-474F-84C0-C34978BF976E}" presName="space" presStyleCnt="0"/>
      <dgm:spPr/>
    </dgm:pt>
    <dgm:pt modelId="{8F8239BE-29D0-4A13-90A1-D6816D6D4737}" type="pres">
      <dgm:prSet presAssocID="{35EA8032-3A7D-407E-8066-3CB71BB75DCC}" presName="composite" presStyleCnt="0"/>
      <dgm:spPr/>
    </dgm:pt>
    <dgm:pt modelId="{7D9663DD-1520-4759-8014-AD108D61E1BC}" type="pres">
      <dgm:prSet presAssocID="{35EA8032-3A7D-407E-8066-3CB71BB75D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7DA0DC2-6AE5-45D8-8603-DD53D93379BD}" type="pres">
      <dgm:prSet presAssocID="{35EA8032-3A7D-407E-8066-3CB71BB75DC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BD1B80A-55FE-423F-892B-3CFB6CC10E51}" type="presOf" srcId="{1606D47D-B4D0-4746-83A1-CB7F4CB55736}" destId="{74FA2AC8-00FE-4A80-89AD-275937043CAA}" srcOrd="0" destOrd="1" presId="urn:microsoft.com/office/officeart/2005/8/layout/hList1"/>
    <dgm:cxn modelId="{E5DA291C-D97A-4923-9D4F-1134AA5496BB}" srcId="{597CE7E7-5CE1-4E4A-83AC-AA8CBFAFC08C}" destId="{6E9B608C-6631-4E68-959F-2DBFC85277C2}" srcOrd="2" destOrd="0" parTransId="{425CA26C-85F6-458E-98BA-6315C379A01F}" sibTransId="{651E52C4-EE23-4D0F-A883-A8988FD14402}"/>
    <dgm:cxn modelId="{AA93DE39-18D1-4393-AFB4-9D2B7CF6FF43}" type="presOf" srcId="{35EA8032-3A7D-407E-8066-3CB71BB75DCC}" destId="{7D9663DD-1520-4759-8014-AD108D61E1BC}" srcOrd="0" destOrd="0" presId="urn:microsoft.com/office/officeart/2005/8/layout/hList1"/>
    <dgm:cxn modelId="{03B0795E-6D22-483D-906D-26A6FBD9A35C}" type="presOf" srcId="{78DA4145-C6FA-497D-8252-58F1D09D5F34}" destId="{275E1BE0-EDCD-4B45-B635-C0BD94269A3A}" srcOrd="0" destOrd="0" presId="urn:microsoft.com/office/officeart/2005/8/layout/hList1"/>
    <dgm:cxn modelId="{74902E44-34E7-4FFF-8351-F8217FBCF290}" type="presOf" srcId="{AFFBFD4D-FD06-472D-BAEF-3985E44D54D7}" destId="{D7DA0DC2-6AE5-45D8-8603-DD53D93379BD}" srcOrd="0" destOrd="0" presId="urn:microsoft.com/office/officeart/2005/8/layout/hList1"/>
    <dgm:cxn modelId="{D57C1A67-296B-415F-A667-D9DA9AAD506D}" srcId="{78DA4145-C6FA-497D-8252-58F1D09D5F34}" destId="{35EA8032-3A7D-407E-8066-3CB71BB75DCC}" srcOrd="2" destOrd="0" parTransId="{7218C31A-C6CB-430E-9053-3F7BF07E9A4D}" sibTransId="{6D79329D-8469-4BDE-AD73-9C71C91BB881}"/>
    <dgm:cxn modelId="{2F638047-82A1-47FB-B352-C2E4E4055678}" srcId="{384FA4F9-F072-4AD2-9737-C69C58059A86}" destId="{1606D47D-B4D0-4746-83A1-CB7F4CB55736}" srcOrd="1" destOrd="0" parTransId="{19E6A066-E1D9-4EC9-9EF9-A8585E852C48}" sibTransId="{E1ED6C54-A039-4956-ADB8-316B20A00551}"/>
    <dgm:cxn modelId="{83E80571-19B0-4CC3-BFB6-40C5D615A72D}" type="presOf" srcId="{73190725-E448-4B09-9F03-67AEC318F04E}" destId="{D7DA0DC2-6AE5-45D8-8603-DD53D93379BD}" srcOrd="0" destOrd="1" presId="urn:microsoft.com/office/officeart/2005/8/layout/hList1"/>
    <dgm:cxn modelId="{AE6F5773-667A-4C3C-943C-0A9FA0E37F5A}" srcId="{35EA8032-3A7D-407E-8066-3CB71BB75DCC}" destId="{AFFBFD4D-FD06-472D-BAEF-3985E44D54D7}" srcOrd="0" destOrd="0" parTransId="{EFF33ED1-E63F-4868-8736-DB1787574C27}" sibTransId="{2107659B-2967-4484-92A9-6C25BB6BD153}"/>
    <dgm:cxn modelId="{3EA92A54-FB10-4A3B-BE07-CED8A7C6C616}" type="presOf" srcId="{F8169DAC-CF9F-49D8-A4A1-35ADA547872D}" destId="{828C9B46-0EE0-4F61-9344-8C2F10CF4F94}" srcOrd="0" destOrd="1" presId="urn:microsoft.com/office/officeart/2005/8/layout/hList1"/>
    <dgm:cxn modelId="{6CD79D56-0C61-4E4C-B091-5AE2FE831B2C}" type="presOf" srcId="{BA65FA3A-1A8E-4AE4-8642-C6C046CE2B69}" destId="{828C9B46-0EE0-4F61-9344-8C2F10CF4F94}" srcOrd="0" destOrd="0" presId="urn:microsoft.com/office/officeart/2005/8/layout/hList1"/>
    <dgm:cxn modelId="{CA55DB7D-B3F2-4E26-A53D-49A6151C7DA3}" srcId="{78DA4145-C6FA-497D-8252-58F1D09D5F34}" destId="{384FA4F9-F072-4AD2-9737-C69C58059A86}" srcOrd="0" destOrd="0" parTransId="{E2BBC432-2A93-42CF-9AF5-565C61D4D948}" sibTransId="{C2FF4501-FF06-42F4-A525-3A963683A431}"/>
    <dgm:cxn modelId="{4F4768A7-7C8B-426C-86D3-254A22E3E82A}" type="presOf" srcId="{D96C118B-EE1F-4B24-BE26-C43BA8E40712}" destId="{74FA2AC8-00FE-4A80-89AD-275937043CAA}" srcOrd="0" destOrd="0" presId="urn:microsoft.com/office/officeart/2005/8/layout/hList1"/>
    <dgm:cxn modelId="{55BFDBC6-E48F-445C-A7E5-FC40ADC53C73}" type="presOf" srcId="{6E9B608C-6631-4E68-959F-2DBFC85277C2}" destId="{828C9B46-0EE0-4F61-9344-8C2F10CF4F94}" srcOrd="0" destOrd="2" presId="urn:microsoft.com/office/officeart/2005/8/layout/hList1"/>
    <dgm:cxn modelId="{848A3DCE-D6F6-4BD4-9B25-52A4C38C6A15}" srcId="{78DA4145-C6FA-497D-8252-58F1D09D5F34}" destId="{597CE7E7-5CE1-4E4A-83AC-AA8CBFAFC08C}" srcOrd="1" destOrd="0" parTransId="{F168DBD6-43A5-417A-90FC-AE304F59ED3E}" sibTransId="{4315FE37-F59C-474F-84C0-C34978BF976E}"/>
    <dgm:cxn modelId="{377170D0-765D-4E23-84DB-F309332BE971}" srcId="{384FA4F9-F072-4AD2-9737-C69C58059A86}" destId="{0188AD62-2369-49EC-9DCC-B2C19F19200D}" srcOrd="2" destOrd="0" parTransId="{AA865FBD-D2D3-46AD-956E-19C0A27228FF}" sibTransId="{CD80E381-4410-4648-8027-C9431794B6F8}"/>
    <dgm:cxn modelId="{C8FAD9D2-4522-4C4A-AA0E-D56E92DAFCDE}" type="presOf" srcId="{597CE7E7-5CE1-4E4A-83AC-AA8CBFAFC08C}" destId="{83115145-543E-4870-958A-BCB514BA21D1}" srcOrd="0" destOrd="0" presId="urn:microsoft.com/office/officeart/2005/8/layout/hList1"/>
    <dgm:cxn modelId="{F83D51D4-8B73-4487-A0B9-CFB7C324CB02}" srcId="{597CE7E7-5CE1-4E4A-83AC-AA8CBFAFC08C}" destId="{F8169DAC-CF9F-49D8-A4A1-35ADA547872D}" srcOrd="1" destOrd="0" parTransId="{4AB0DF4C-603D-4774-9926-AEE1A090D602}" sibTransId="{2155BF23-EC71-4F41-AA17-22E930C31610}"/>
    <dgm:cxn modelId="{596FEFE7-597D-48F5-BECC-ADF5B454031B}" srcId="{384FA4F9-F072-4AD2-9737-C69C58059A86}" destId="{D96C118B-EE1F-4B24-BE26-C43BA8E40712}" srcOrd="0" destOrd="0" parTransId="{FA06A42A-2476-4DD9-A050-6C754AC39D29}" sibTransId="{6013A657-863F-43E5-8E53-F20A827B77DA}"/>
    <dgm:cxn modelId="{AD5344ED-C81D-414C-82F4-45A321C71731}" srcId="{597CE7E7-5CE1-4E4A-83AC-AA8CBFAFC08C}" destId="{BA65FA3A-1A8E-4AE4-8642-C6C046CE2B69}" srcOrd="0" destOrd="0" parTransId="{40540492-4DED-4B2B-9B2C-37169E53E456}" sibTransId="{14D56615-0A5A-402A-B34B-70A49C38A941}"/>
    <dgm:cxn modelId="{D0F14CF8-F067-4B4A-8F95-7FB935915552}" type="presOf" srcId="{0188AD62-2369-49EC-9DCC-B2C19F19200D}" destId="{74FA2AC8-00FE-4A80-89AD-275937043CAA}" srcOrd="0" destOrd="2" presId="urn:microsoft.com/office/officeart/2005/8/layout/hList1"/>
    <dgm:cxn modelId="{1B5405FA-A763-4851-9AC1-E7FD8E556540}" type="presOf" srcId="{384FA4F9-F072-4AD2-9737-C69C58059A86}" destId="{C43DEA46-CCF9-42CB-B82C-D5F00DDB5947}" srcOrd="0" destOrd="0" presId="urn:microsoft.com/office/officeart/2005/8/layout/hList1"/>
    <dgm:cxn modelId="{4E4BECFD-8C0C-4448-B17B-101405FBAC3A}" srcId="{35EA8032-3A7D-407E-8066-3CB71BB75DCC}" destId="{73190725-E448-4B09-9F03-67AEC318F04E}" srcOrd="1" destOrd="0" parTransId="{4ED1AC60-E0F9-4493-85A9-8AE5F50D9F23}" sibTransId="{7B2631C0-CFEA-4F31-9B2A-27ED5E3EF3B6}"/>
    <dgm:cxn modelId="{AE6B29FF-E559-4275-8C06-54DC80C17553}" type="presParOf" srcId="{275E1BE0-EDCD-4B45-B635-C0BD94269A3A}" destId="{201B6FD9-1610-46E9-A066-CDB5FDE07150}" srcOrd="0" destOrd="0" presId="urn:microsoft.com/office/officeart/2005/8/layout/hList1"/>
    <dgm:cxn modelId="{C652643F-0CFB-4FF0-A02C-64ED753F3C76}" type="presParOf" srcId="{201B6FD9-1610-46E9-A066-CDB5FDE07150}" destId="{C43DEA46-CCF9-42CB-B82C-D5F00DDB5947}" srcOrd="0" destOrd="0" presId="urn:microsoft.com/office/officeart/2005/8/layout/hList1"/>
    <dgm:cxn modelId="{7FADFC9E-CDD1-4BBB-A57E-F19E4C65E910}" type="presParOf" srcId="{201B6FD9-1610-46E9-A066-CDB5FDE07150}" destId="{74FA2AC8-00FE-4A80-89AD-275937043CAA}" srcOrd="1" destOrd="0" presId="urn:microsoft.com/office/officeart/2005/8/layout/hList1"/>
    <dgm:cxn modelId="{EC0918E8-4B00-4581-A07C-43E8304B0ED1}" type="presParOf" srcId="{275E1BE0-EDCD-4B45-B635-C0BD94269A3A}" destId="{456D843A-77B6-4754-83A0-F534D41A863E}" srcOrd="1" destOrd="0" presId="urn:microsoft.com/office/officeart/2005/8/layout/hList1"/>
    <dgm:cxn modelId="{96FCCE8C-EA9E-4A5E-ABE5-15AE50B692EF}" type="presParOf" srcId="{275E1BE0-EDCD-4B45-B635-C0BD94269A3A}" destId="{A2611F8E-9C3B-4AB5-9BA5-76470E6001FB}" srcOrd="2" destOrd="0" presId="urn:microsoft.com/office/officeart/2005/8/layout/hList1"/>
    <dgm:cxn modelId="{FB7E2BD0-2A90-48BF-992E-AE3EFF587478}" type="presParOf" srcId="{A2611F8E-9C3B-4AB5-9BA5-76470E6001FB}" destId="{83115145-543E-4870-958A-BCB514BA21D1}" srcOrd="0" destOrd="0" presId="urn:microsoft.com/office/officeart/2005/8/layout/hList1"/>
    <dgm:cxn modelId="{9746A241-28A6-4845-B162-A859ECBF1B7C}" type="presParOf" srcId="{A2611F8E-9C3B-4AB5-9BA5-76470E6001FB}" destId="{828C9B46-0EE0-4F61-9344-8C2F10CF4F94}" srcOrd="1" destOrd="0" presId="urn:microsoft.com/office/officeart/2005/8/layout/hList1"/>
    <dgm:cxn modelId="{2490E271-F3D5-44D4-B282-077ECC312DEF}" type="presParOf" srcId="{275E1BE0-EDCD-4B45-B635-C0BD94269A3A}" destId="{F2F62811-4440-4DF6-880F-00E51331B4D5}" srcOrd="3" destOrd="0" presId="urn:microsoft.com/office/officeart/2005/8/layout/hList1"/>
    <dgm:cxn modelId="{0925CA6F-A917-47B8-82DD-6A272E1DCCEE}" type="presParOf" srcId="{275E1BE0-EDCD-4B45-B635-C0BD94269A3A}" destId="{8F8239BE-29D0-4A13-90A1-D6816D6D4737}" srcOrd="4" destOrd="0" presId="urn:microsoft.com/office/officeart/2005/8/layout/hList1"/>
    <dgm:cxn modelId="{082EE49B-561B-42C5-A993-4CF8C0A27BC1}" type="presParOf" srcId="{8F8239BE-29D0-4A13-90A1-D6816D6D4737}" destId="{7D9663DD-1520-4759-8014-AD108D61E1BC}" srcOrd="0" destOrd="0" presId="urn:microsoft.com/office/officeart/2005/8/layout/hList1"/>
    <dgm:cxn modelId="{737748E1-FEFF-49D4-BFCF-06500A1F056F}" type="presParOf" srcId="{8F8239BE-29D0-4A13-90A1-D6816D6D4737}" destId="{D7DA0DC2-6AE5-45D8-8603-DD53D93379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9026F2-A881-4D83-B805-7B326F4D7BA8}" type="doc">
      <dgm:prSet loTypeId="urn:microsoft.com/office/officeart/2005/8/layout/radial5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D5C38C2-972C-467A-B36F-B9EFB695C24D}">
      <dgm:prSet phldrT="[Text]"/>
      <dgm:spPr/>
      <dgm:t>
        <a:bodyPr/>
        <a:lstStyle/>
        <a:p>
          <a:r>
            <a:rPr lang="en-US" dirty="0"/>
            <a:t>Global Variables</a:t>
          </a:r>
        </a:p>
      </dgm:t>
    </dgm:pt>
    <dgm:pt modelId="{DDD4F21E-9A0C-48CF-AFD6-25556E91612A}" type="parTrans" cxnId="{C1DD3FB6-7647-4F1C-BEB5-961136CF2838}">
      <dgm:prSet/>
      <dgm:spPr/>
      <dgm:t>
        <a:bodyPr/>
        <a:lstStyle/>
        <a:p>
          <a:endParaRPr lang="en-US"/>
        </a:p>
      </dgm:t>
    </dgm:pt>
    <dgm:pt modelId="{C71FBF93-A557-4E60-98E0-294305844C37}" type="sibTrans" cxnId="{C1DD3FB6-7647-4F1C-BEB5-961136CF2838}">
      <dgm:prSet/>
      <dgm:spPr/>
      <dgm:t>
        <a:bodyPr/>
        <a:lstStyle/>
        <a:p>
          <a:endParaRPr lang="en-US"/>
        </a:p>
      </dgm:t>
    </dgm:pt>
    <dgm:pt modelId="{3E90146F-60FC-424D-9B51-6BC4288D64FF}">
      <dgm:prSet phldrT="[Text]" custT="1"/>
      <dgm:spPr/>
      <dgm:t>
        <a:bodyPr/>
        <a:lstStyle/>
        <a:p>
          <a:r>
            <a:rPr lang="en-US" sz="2000" b="1" dirty="0"/>
            <a:t>Population by County</a:t>
          </a:r>
        </a:p>
      </dgm:t>
    </dgm:pt>
    <dgm:pt modelId="{DA2C518E-3EA7-4DB3-BBDB-98A7CC1241E6}" type="parTrans" cxnId="{3C3960C5-F46A-4CDC-A989-B4553FF5E455}">
      <dgm:prSet/>
      <dgm:spPr/>
      <dgm:t>
        <a:bodyPr/>
        <a:lstStyle/>
        <a:p>
          <a:endParaRPr lang="en-US"/>
        </a:p>
      </dgm:t>
    </dgm:pt>
    <dgm:pt modelId="{4D3D27B0-376A-4098-BD01-072EEB4482B0}" type="sibTrans" cxnId="{3C3960C5-F46A-4CDC-A989-B4553FF5E455}">
      <dgm:prSet/>
      <dgm:spPr/>
      <dgm:t>
        <a:bodyPr/>
        <a:lstStyle/>
        <a:p>
          <a:endParaRPr lang="en-US"/>
        </a:p>
      </dgm:t>
    </dgm:pt>
    <dgm:pt modelId="{53AC75AD-913B-4111-A35E-3F8501FDAFFD}">
      <dgm:prSet phldrT="[Text]" custT="1"/>
      <dgm:spPr/>
      <dgm:t>
        <a:bodyPr/>
        <a:lstStyle/>
        <a:p>
          <a:r>
            <a:rPr lang="en-US" sz="2000" b="1" dirty="0"/>
            <a:t>Personal Income by county</a:t>
          </a:r>
        </a:p>
      </dgm:t>
    </dgm:pt>
    <dgm:pt modelId="{552B2D53-A11D-424D-8CD5-13A25DBF9CEF}" type="parTrans" cxnId="{5931C2A2-CC87-4FC6-B7C4-CDC1E0A0B85C}">
      <dgm:prSet/>
      <dgm:spPr/>
      <dgm:t>
        <a:bodyPr/>
        <a:lstStyle/>
        <a:p>
          <a:endParaRPr lang="en-US"/>
        </a:p>
      </dgm:t>
    </dgm:pt>
    <dgm:pt modelId="{76FCEB3A-AD77-421B-9C38-7F092C19F722}" type="sibTrans" cxnId="{5931C2A2-CC87-4FC6-B7C4-CDC1E0A0B85C}">
      <dgm:prSet/>
      <dgm:spPr/>
      <dgm:t>
        <a:bodyPr/>
        <a:lstStyle/>
        <a:p>
          <a:endParaRPr lang="en-US"/>
        </a:p>
      </dgm:t>
    </dgm:pt>
    <dgm:pt modelId="{25245013-65D4-4E63-BBB7-77C72E3FA1EA}">
      <dgm:prSet phldrT="[Tex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sz="1800" b="1" dirty="0"/>
            <a:t>Automation</a:t>
          </a:r>
        </a:p>
        <a:p>
          <a:r>
            <a:rPr lang="en-US" sz="2000" b="1" dirty="0"/>
            <a:t>Labor/Tech</a:t>
          </a:r>
        </a:p>
      </dgm:t>
    </dgm:pt>
    <dgm:pt modelId="{C5219EC1-96EF-4CE1-8874-092038373B09}" type="parTrans" cxnId="{200E7B77-BA2E-4B60-9B55-2134583B74F3}">
      <dgm:prSet/>
      <dgm:spPr/>
      <dgm:t>
        <a:bodyPr/>
        <a:lstStyle/>
        <a:p>
          <a:endParaRPr lang="en-US"/>
        </a:p>
      </dgm:t>
    </dgm:pt>
    <dgm:pt modelId="{AB8A8011-DD63-49E9-B0AC-E2B128C15486}" type="sibTrans" cxnId="{200E7B77-BA2E-4B60-9B55-2134583B74F3}">
      <dgm:prSet/>
      <dgm:spPr/>
      <dgm:t>
        <a:bodyPr/>
        <a:lstStyle/>
        <a:p>
          <a:endParaRPr lang="en-US"/>
        </a:p>
      </dgm:t>
    </dgm:pt>
    <dgm:pt modelId="{F29273E8-5153-4923-B9BC-BDE705C17BE9}">
      <dgm:prSet phldrT="[Text]" custT="1"/>
      <dgm:spPr/>
      <dgm:t>
        <a:bodyPr/>
        <a:lstStyle/>
        <a:p>
          <a:r>
            <a:rPr lang="en-US" sz="2000" b="1" dirty="0"/>
            <a:t>Pension costs by system</a:t>
          </a:r>
        </a:p>
      </dgm:t>
    </dgm:pt>
    <dgm:pt modelId="{0FE6E5C3-5A80-4D3F-AEBF-948D7B5A4EE3}" type="parTrans" cxnId="{FE35051B-F626-4F34-B913-A855A7F0902E}">
      <dgm:prSet/>
      <dgm:spPr/>
      <dgm:t>
        <a:bodyPr/>
        <a:lstStyle/>
        <a:p>
          <a:endParaRPr lang="en-US"/>
        </a:p>
      </dgm:t>
    </dgm:pt>
    <dgm:pt modelId="{378BAB6E-102B-49B5-B70D-ED6DCF1382A8}" type="sibTrans" cxnId="{FE35051B-F626-4F34-B913-A855A7F0902E}">
      <dgm:prSet/>
      <dgm:spPr/>
      <dgm:t>
        <a:bodyPr/>
        <a:lstStyle/>
        <a:p>
          <a:endParaRPr lang="en-US"/>
        </a:p>
      </dgm:t>
    </dgm:pt>
    <dgm:pt modelId="{B048ED1F-A2B6-4D67-AE30-4363F64EF99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b="1" dirty="0"/>
            <a:t>Market value by class by county</a:t>
          </a:r>
        </a:p>
      </dgm:t>
    </dgm:pt>
    <dgm:pt modelId="{88D6A6D6-E363-4A82-9ADF-91A301F5F0E4}" type="parTrans" cxnId="{5F91B892-F071-4D50-B579-B29D6A7C97E6}">
      <dgm:prSet/>
      <dgm:spPr/>
      <dgm:t>
        <a:bodyPr/>
        <a:lstStyle/>
        <a:p>
          <a:endParaRPr lang="en-US"/>
        </a:p>
      </dgm:t>
    </dgm:pt>
    <dgm:pt modelId="{1F1FC204-9CD0-41F0-B05A-D5034A2F166E}" type="sibTrans" cxnId="{5F91B892-F071-4D50-B579-B29D6A7C97E6}">
      <dgm:prSet/>
      <dgm:spPr/>
      <dgm:t>
        <a:bodyPr/>
        <a:lstStyle/>
        <a:p>
          <a:endParaRPr lang="en-US"/>
        </a:p>
      </dgm:t>
    </dgm:pt>
    <dgm:pt modelId="{D6B76069-17A7-4F74-9F2F-F3D927FF1AFA}">
      <dgm:prSet phldrT="[Text]" custT="1"/>
      <dgm:spPr/>
      <dgm:t>
        <a:bodyPr/>
        <a:lstStyle/>
        <a:p>
          <a:r>
            <a:rPr lang="en-US" sz="2000" b="1" dirty="0"/>
            <a:t>Per capita personal income by county</a:t>
          </a:r>
        </a:p>
      </dgm:t>
    </dgm:pt>
    <dgm:pt modelId="{EA39493A-1192-40C3-AE66-E14DE4CAE621}" type="parTrans" cxnId="{05197678-19D1-4508-8AB1-0449916B9F00}">
      <dgm:prSet/>
      <dgm:spPr/>
      <dgm:t>
        <a:bodyPr/>
        <a:lstStyle/>
        <a:p>
          <a:endParaRPr lang="en-US"/>
        </a:p>
      </dgm:t>
    </dgm:pt>
    <dgm:pt modelId="{0F8190AD-C8B9-4AB6-B8FF-EDB90F033B72}" type="sibTrans" cxnId="{05197678-19D1-4508-8AB1-0449916B9F00}">
      <dgm:prSet/>
      <dgm:spPr/>
      <dgm:t>
        <a:bodyPr/>
        <a:lstStyle/>
        <a:p>
          <a:endParaRPr lang="en-US"/>
        </a:p>
      </dgm:t>
    </dgm:pt>
    <dgm:pt modelId="{E6062EA2-FC7E-43C5-AF16-BCF756CB81F7}" type="pres">
      <dgm:prSet presAssocID="{B99026F2-A881-4D83-B805-7B326F4D7B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704F85-9A2F-4E90-8ED4-1D14349D5865}" type="pres">
      <dgm:prSet presAssocID="{6D5C38C2-972C-467A-B36F-B9EFB695C24D}" presName="centerShape" presStyleLbl="node0" presStyleIdx="0" presStyleCnt="1"/>
      <dgm:spPr/>
    </dgm:pt>
    <dgm:pt modelId="{0A1AF820-93B7-49BB-9770-3856D9607ED9}" type="pres">
      <dgm:prSet presAssocID="{DA2C518E-3EA7-4DB3-BBDB-98A7CC1241E6}" presName="parTrans" presStyleLbl="sibTrans2D1" presStyleIdx="0" presStyleCnt="6"/>
      <dgm:spPr/>
    </dgm:pt>
    <dgm:pt modelId="{9336A471-7A71-4502-8A9B-3317AE1CB104}" type="pres">
      <dgm:prSet presAssocID="{DA2C518E-3EA7-4DB3-BBDB-98A7CC1241E6}" presName="connectorText" presStyleLbl="sibTrans2D1" presStyleIdx="0" presStyleCnt="6"/>
      <dgm:spPr/>
    </dgm:pt>
    <dgm:pt modelId="{5A3BB4C2-2DC3-42A9-860F-13B33E3F8796}" type="pres">
      <dgm:prSet presAssocID="{3E90146F-60FC-424D-9B51-6BC4288D64FF}" presName="node" presStyleLbl="node1" presStyleIdx="0" presStyleCnt="6">
        <dgm:presLayoutVars>
          <dgm:bulletEnabled val="1"/>
        </dgm:presLayoutVars>
      </dgm:prSet>
      <dgm:spPr/>
    </dgm:pt>
    <dgm:pt modelId="{63C38F88-BD95-40A5-A93B-67071F1B2DF8}" type="pres">
      <dgm:prSet presAssocID="{552B2D53-A11D-424D-8CD5-13A25DBF9CEF}" presName="parTrans" presStyleLbl="sibTrans2D1" presStyleIdx="1" presStyleCnt="6"/>
      <dgm:spPr/>
    </dgm:pt>
    <dgm:pt modelId="{991C447B-BA29-4033-B0A9-41A68DF560AD}" type="pres">
      <dgm:prSet presAssocID="{552B2D53-A11D-424D-8CD5-13A25DBF9CEF}" presName="connectorText" presStyleLbl="sibTrans2D1" presStyleIdx="1" presStyleCnt="6"/>
      <dgm:spPr/>
    </dgm:pt>
    <dgm:pt modelId="{A1887729-1E0B-4C9A-824C-5C98FDAE88D1}" type="pres">
      <dgm:prSet presAssocID="{53AC75AD-913B-4111-A35E-3F8501FDAFFD}" presName="node" presStyleLbl="node1" presStyleIdx="1" presStyleCnt="6">
        <dgm:presLayoutVars>
          <dgm:bulletEnabled val="1"/>
        </dgm:presLayoutVars>
      </dgm:prSet>
      <dgm:spPr/>
    </dgm:pt>
    <dgm:pt modelId="{C26804FB-7218-42DB-AFA2-8D13BA71DF2D}" type="pres">
      <dgm:prSet presAssocID="{EA39493A-1192-40C3-AE66-E14DE4CAE621}" presName="parTrans" presStyleLbl="sibTrans2D1" presStyleIdx="2" presStyleCnt="6"/>
      <dgm:spPr/>
    </dgm:pt>
    <dgm:pt modelId="{E4ECD753-15AC-43C9-B3AB-863DDDDE2A4E}" type="pres">
      <dgm:prSet presAssocID="{EA39493A-1192-40C3-AE66-E14DE4CAE621}" presName="connectorText" presStyleLbl="sibTrans2D1" presStyleIdx="2" presStyleCnt="6"/>
      <dgm:spPr/>
    </dgm:pt>
    <dgm:pt modelId="{F450BE1B-CAD0-45FC-B2BB-E89310A12A39}" type="pres">
      <dgm:prSet presAssocID="{D6B76069-17A7-4F74-9F2F-F3D927FF1AFA}" presName="node" presStyleLbl="node1" presStyleIdx="2" presStyleCnt="6">
        <dgm:presLayoutVars>
          <dgm:bulletEnabled val="1"/>
        </dgm:presLayoutVars>
      </dgm:prSet>
      <dgm:spPr/>
    </dgm:pt>
    <dgm:pt modelId="{65919BD0-3006-43A4-8D33-4F09E06006E8}" type="pres">
      <dgm:prSet presAssocID="{C5219EC1-96EF-4CE1-8874-092038373B09}" presName="parTrans" presStyleLbl="sibTrans2D1" presStyleIdx="3" presStyleCnt="6"/>
      <dgm:spPr/>
    </dgm:pt>
    <dgm:pt modelId="{77B51785-0193-4235-A0CD-5F7B74D1E445}" type="pres">
      <dgm:prSet presAssocID="{C5219EC1-96EF-4CE1-8874-092038373B09}" presName="connectorText" presStyleLbl="sibTrans2D1" presStyleIdx="3" presStyleCnt="6"/>
      <dgm:spPr/>
    </dgm:pt>
    <dgm:pt modelId="{E5589197-BE75-4AD7-B92B-46881080FFB5}" type="pres">
      <dgm:prSet presAssocID="{25245013-65D4-4E63-BBB7-77C72E3FA1EA}" presName="node" presStyleLbl="node1" presStyleIdx="3" presStyleCnt="6">
        <dgm:presLayoutVars>
          <dgm:bulletEnabled val="1"/>
        </dgm:presLayoutVars>
      </dgm:prSet>
      <dgm:spPr/>
    </dgm:pt>
    <dgm:pt modelId="{A99F6451-4064-4803-BB5C-EE849888B200}" type="pres">
      <dgm:prSet presAssocID="{0FE6E5C3-5A80-4D3F-AEBF-948D7B5A4EE3}" presName="parTrans" presStyleLbl="sibTrans2D1" presStyleIdx="4" presStyleCnt="6"/>
      <dgm:spPr/>
    </dgm:pt>
    <dgm:pt modelId="{FE5128B5-7F68-4113-BED1-7A3E1285F73C}" type="pres">
      <dgm:prSet presAssocID="{0FE6E5C3-5A80-4D3F-AEBF-948D7B5A4EE3}" presName="connectorText" presStyleLbl="sibTrans2D1" presStyleIdx="4" presStyleCnt="6"/>
      <dgm:spPr/>
    </dgm:pt>
    <dgm:pt modelId="{EDE02EF2-9B47-45AC-B1C1-F46F4208EE61}" type="pres">
      <dgm:prSet presAssocID="{F29273E8-5153-4923-B9BC-BDE705C17BE9}" presName="node" presStyleLbl="node1" presStyleIdx="4" presStyleCnt="6">
        <dgm:presLayoutVars>
          <dgm:bulletEnabled val="1"/>
        </dgm:presLayoutVars>
      </dgm:prSet>
      <dgm:spPr/>
    </dgm:pt>
    <dgm:pt modelId="{1CF5246A-BD48-4527-A20B-D7E22EF4542D}" type="pres">
      <dgm:prSet presAssocID="{88D6A6D6-E363-4A82-9ADF-91A301F5F0E4}" presName="parTrans" presStyleLbl="sibTrans2D1" presStyleIdx="5" presStyleCnt="6"/>
      <dgm:spPr/>
    </dgm:pt>
    <dgm:pt modelId="{F4A2D212-C002-497D-BB3D-C1BAC2F61D81}" type="pres">
      <dgm:prSet presAssocID="{88D6A6D6-E363-4A82-9ADF-91A301F5F0E4}" presName="connectorText" presStyleLbl="sibTrans2D1" presStyleIdx="5" presStyleCnt="6"/>
      <dgm:spPr/>
    </dgm:pt>
    <dgm:pt modelId="{594E0007-3771-4072-AA66-3DC3A6AA1366}" type="pres">
      <dgm:prSet presAssocID="{B048ED1F-A2B6-4D67-AE30-4363F64EF998}" presName="node" presStyleLbl="node1" presStyleIdx="5" presStyleCnt="6">
        <dgm:presLayoutVars>
          <dgm:bulletEnabled val="1"/>
        </dgm:presLayoutVars>
      </dgm:prSet>
      <dgm:spPr/>
    </dgm:pt>
  </dgm:ptLst>
  <dgm:cxnLst>
    <dgm:cxn modelId="{FE35051B-F626-4F34-B913-A855A7F0902E}" srcId="{6D5C38C2-972C-467A-B36F-B9EFB695C24D}" destId="{F29273E8-5153-4923-B9BC-BDE705C17BE9}" srcOrd="4" destOrd="0" parTransId="{0FE6E5C3-5A80-4D3F-AEBF-948D7B5A4EE3}" sibTransId="{378BAB6E-102B-49B5-B70D-ED6DCF1382A8}"/>
    <dgm:cxn modelId="{3B1F0627-CD4C-46C4-9C80-CDA44A40074B}" type="presOf" srcId="{6D5C38C2-972C-467A-B36F-B9EFB695C24D}" destId="{D5704F85-9A2F-4E90-8ED4-1D14349D5865}" srcOrd="0" destOrd="0" presId="urn:microsoft.com/office/officeart/2005/8/layout/radial5"/>
    <dgm:cxn modelId="{75955432-FF23-4521-8385-6BD0CDEAAD2B}" type="presOf" srcId="{88D6A6D6-E363-4A82-9ADF-91A301F5F0E4}" destId="{F4A2D212-C002-497D-BB3D-C1BAC2F61D81}" srcOrd="1" destOrd="0" presId="urn:microsoft.com/office/officeart/2005/8/layout/radial5"/>
    <dgm:cxn modelId="{99FD1F35-FE10-4D9E-8B05-41BB7586C965}" type="presOf" srcId="{C5219EC1-96EF-4CE1-8874-092038373B09}" destId="{77B51785-0193-4235-A0CD-5F7B74D1E445}" srcOrd="1" destOrd="0" presId="urn:microsoft.com/office/officeart/2005/8/layout/radial5"/>
    <dgm:cxn modelId="{5F599436-DF1F-46FB-8175-3902BC833479}" type="presOf" srcId="{88D6A6D6-E363-4A82-9ADF-91A301F5F0E4}" destId="{1CF5246A-BD48-4527-A20B-D7E22EF4542D}" srcOrd="0" destOrd="0" presId="urn:microsoft.com/office/officeart/2005/8/layout/radial5"/>
    <dgm:cxn modelId="{98C7C15C-66CA-4379-BF75-9C12880B6985}" type="presOf" srcId="{53AC75AD-913B-4111-A35E-3F8501FDAFFD}" destId="{A1887729-1E0B-4C9A-824C-5C98FDAE88D1}" srcOrd="0" destOrd="0" presId="urn:microsoft.com/office/officeart/2005/8/layout/radial5"/>
    <dgm:cxn modelId="{3BABF945-47B8-4208-B0E2-4FC3C0CCDADC}" type="presOf" srcId="{F29273E8-5153-4923-B9BC-BDE705C17BE9}" destId="{EDE02EF2-9B47-45AC-B1C1-F46F4208EE61}" srcOrd="0" destOrd="0" presId="urn:microsoft.com/office/officeart/2005/8/layout/radial5"/>
    <dgm:cxn modelId="{200E7B77-BA2E-4B60-9B55-2134583B74F3}" srcId="{6D5C38C2-972C-467A-B36F-B9EFB695C24D}" destId="{25245013-65D4-4E63-BBB7-77C72E3FA1EA}" srcOrd="3" destOrd="0" parTransId="{C5219EC1-96EF-4CE1-8874-092038373B09}" sibTransId="{AB8A8011-DD63-49E9-B0AC-E2B128C15486}"/>
    <dgm:cxn modelId="{05197678-19D1-4508-8AB1-0449916B9F00}" srcId="{6D5C38C2-972C-467A-B36F-B9EFB695C24D}" destId="{D6B76069-17A7-4F74-9F2F-F3D927FF1AFA}" srcOrd="2" destOrd="0" parTransId="{EA39493A-1192-40C3-AE66-E14DE4CAE621}" sibTransId="{0F8190AD-C8B9-4AB6-B8FF-EDB90F033B72}"/>
    <dgm:cxn modelId="{2B28C279-760B-4CED-9D01-2DCED2C8FA17}" type="presOf" srcId="{DA2C518E-3EA7-4DB3-BBDB-98A7CC1241E6}" destId="{9336A471-7A71-4502-8A9B-3317AE1CB104}" srcOrd="1" destOrd="0" presId="urn:microsoft.com/office/officeart/2005/8/layout/radial5"/>
    <dgm:cxn modelId="{4BD7B37B-89C7-4F10-AA60-6E3EC5629899}" type="presOf" srcId="{0FE6E5C3-5A80-4D3F-AEBF-948D7B5A4EE3}" destId="{FE5128B5-7F68-4113-BED1-7A3E1285F73C}" srcOrd="1" destOrd="0" presId="urn:microsoft.com/office/officeart/2005/8/layout/radial5"/>
    <dgm:cxn modelId="{0687BE7E-FDEF-4282-B57E-BCEE56037375}" type="presOf" srcId="{D6B76069-17A7-4F74-9F2F-F3D927FF1AFA}" destId="{F450BE1B-CAD0-45FC-B2BB-E89310A12A39}" srcOrd="0" destOrd="0" presId="urn:microsoft.com/office/officeart/2005/8/layout/radial5"/>
    <dgm:cxn modelId="{3ED5C380-92F3-4DE0-857C-42AB4940BC88}" type="presOf" srcId="{3E90146F-60FC-424D-9B51-6BC4288D64FF}" destId="{5A3BB4C2-2DC3-42A9-860F-13B33E3F8796}" srcOrd="0" destOrd="0" presId="urn:microsoft.com/office/officeart/2005/8/layout/radial5"/>
    <dgm:cxn modelId="{5F91B892-F071-4D50-B579-B29D6A7C97E6}" srcId="{6D5C38C2-972C-467A-B36F-B9EFB695C24D}" destId="{B048ED1F-A2B6-4D67-AE30-4363F64EF998}" srcOrd="5" destOrd="0" parTransId="{88D6A6D6-E363-4A82-9ADF-91A301F5F0E4}" sibTransId="{1F1FC204-9CD0-41F0-B05A-D5034A2F166E}"/>
    <dgm:cxn modelId="{F7F1CE96-4008-4739-B036-57E28378706B}" type="presOf" srcId="{B99026F2-A881-4D83-B805-7B326F4D7BA8}" destId="{E6062EA2-FC7E-43C5-AF16-BCF756CB81F7}" srcOrd="0" destOrd="0" presId="urn:microsoft.com/office/officeart/2005/8/layout/radial5"/>
    <dgm:cxn modelId="{5931C2A2-CC87-4FC6-B7C4-CDC1E0A0B85C}" srcId="{6D5C38C2-972C-467A-B36F-B9EFB695C24D}" destId="{53AC75AD-913B-4111-A35E-3F8501FDAFFD}" srcOrd="1" destOrd="0" parTransId="{552B2D53-A11D-424D-8CD5-13A25DBF9CEF}" sibTransId="{76FCEB3A-AD77-421B-9C38-7F092C19F722}"/>
    <dgm:cxn modelId="{C1DD3FB6-7647-4F1C-BEB5-961136CF2838}" srcId="{B99026F2-A881-4D83-B805-7B326F4D7BA8}" destId="{6D5C38C2-972C-467A-B36F-B9EFB695C24D}" srcOrd="0" destOrd="0" parTransId="{DDD4F21E-9A0C-48CF-AFD6-25556E91612A}" sibTransId="{C71FBF93-A557-4E60-98E0-294305844C37}"/>
    <dgm:cxn modelId="{A95A76BB-BD35-459A-B6E0-30A7BF8D67E9}" type="presOf" srcId="{25245013-65D4-4E63-BBB7-77C72E3FA1EA}" destId="{E5589197-BE75-4AD7-B92B-46881080FFB5}" srcOrd="0" destOrd="0" presId="urn:microsoft.com/office/officeart/2005/8/layout/radial5"/>
    <dgm:cxn modelId="{D94317C3-46B8-42E6-9D83-2B7FF78BF756}" type="presOf" srcId="{B048ED1F-A2B6-4D67-AE30-4363F64EF998}" destId="{594E0007-3771-4072-AA66-3DC3A6AA1366}" srcOrd="0" destOrd="0" presId="urn:microsoft.com/office/officeart/2005/8/layout/radial5"/>
    <dgm:cxn modelId="{ECBA1AC3-D3F7-42A1-8A4A-B3636A90D52F}" type="presOf" srcId="{552B2D53-A11D-424D-8CD5-13A25DBF9CEF}" destId="{991C447B-BA29-4033-B0A9-41A68DF560AD}" srcOrd="1" destOrd="0" presId="urn:microsoft.com/office/officeart/2005/8/layout/radial5"/>
    <dgm:cxn modelId="{3C3960C5-F46A-4CDC-A989-B4553FF5E455}" srcId="{6D5C38C2-972C-467A-B36F-B9EFB695C24D}" destId="{3E90146F-60FC-424D-9B51-6BC4288D64FF}" srcOrd="0" destOrd="0" parTransId="{DA2C518E-3EA7-4DB3-BBDB-98A7CC1241E6}" sibTransId="{4D3D27B0-376A-4098-BD01-072EEB4482B0}"/>
    <dgm:cxn modelId="{FEF2C6C7-186E-4F73-9F10-9C90FA9063EF}" type="presOf" srcId="{C5219EC1-96EF-4CE1-8874-092038373B09}" destId="{65919BD0-3006-43A4-8D33-4F09E06006E8}" srcOrd="0" destOrd="0" presId="urn:microsoft.com/office/officeart/2005/8/layout/radial5"/>
    <dgm:cxn modelId="{FB1955D5-5DE1-4A79-B27C-4579FC40AD57}" type="presOf" srcId="{552B2D53-A11D-424D-8CD5-13A25DBF9CEF}" destId="{63C38F88-BD95-40A5-A93B-67071F1B2DF8}" srcOrd="0" destOrd="0" presId="urn:microsoft.com/office/officeart/2005/8/layout/radial5"/>
    <dgm:cxn modelId="{A4C7E2DA-68EF-416B-95E3-0D5EBE421E86}" type="presOf" srcId="{0FE6E5C3-5A80-4D3F-AEBF-948D7B5A4EE3}" destId="{A99F6451-4064-4803-BB5C-EE849888B200}" srcOrd="0" destOrd="0" presId="urn:microsoft.com/office/officeart/2005/8/layout/radial5"/>
    <dgm:cxn modelId="{B63C30EF-C224-472B-86A2-24AE7410FC60}" type="presOf" srcId="{EA39493A-1192-40C3-AE66-E14DE4CAE621}" destId="{C26804FB-7218-42DB-AFA2-8D13BA71DF2D}" srcOrd="0" destOrd="0" presId="urn:microsoft.com/office/officeart/2005/8/layout/radial5"/>
    <dgm:cxn modelId="{957CA5F5-0B49-46D8-8E19-5D223EAD5D01}" type="presOf" srcId="{EA39493A-1192-40C3-AE66-E14DE4CAE621}" destId="{E4ECD753-15AC-43C9-B3AB-863DDDDE2A4E}" srcOrd="1" destOrd="0" presId="urn:microsoft.com/office/officeart/2005/8/layout/radial5"/>
    <dgm:cxn modelId="{CE9F2DF7-A8ED-40BD-9233-84206F838BF5}" type="presOf" srcId="{DA2C518E-3EA7-4DB3-BBDB-98A7CC1241E6}" destId="{0A1AF820-93B7-49BB-9770-3856D9607ED9}" srcOrd="0" destOrd="0" presId="urn:microsoft.com/office/officeart/2005/8/layout/radial5"/>
    <dgm:cxn modelId="{6B0B3806-F4D8-495E-B154-B1D463F1F415}" type="presParOf" srcId="{E6062EA2-FC7E-43C5-AF16-BCF756CB81F7}" destId="{D5704F85-9A2F-4E90-8ED4-1D14349D5865}" srcOrd="0" destOrd="0" presId="urn:microsoft.com/office/officeart/2005/8/layout/radial5"/>
    <dgm:cxn modelId="{9239728C-590C-4D41-9966-07DE1EF4AA7E}" type="presParOf" srcId="{E6062EA2-FC7E-43C5-AF16-BCF756CB81F7}" destId="{0A1AF820-93B7-49BB-9770-3856D9607ED9}" srcOrd="1" destOrd="0" presId="urn:microsoft.com/office/officeart/2005/8/layout/radial5"/>
    <dgm:cxn modelId="{5B06A30E-6265-4E85-8C3C-3C6100611EA7}" type="presParOf" srcId="{0A1AF820-93B7-49BB-9770-3856D9607ED9}" destId="{9336A471-7A71-4502-8A9B-3317AE1CB104}" srcOrd="0" destOrd="0" presId="urn:microsoft.com/office/officeart/2005/8/layout/radial5"/>
    <dgm:cxn modelId="{237287D8-35F7-465D-BF2D-A5D3FAE0B39F}" type="presParOf" srcId="{E6062EA2-FC7E-43C5-AF16-BCF756CB81F7}" destId="{5A3BB4C2-2DC3-42A9-860F-13B33E3F8796}" srcOrd="2" destOrd="0" presId="urn:microsoft.com/office/officeart/2005/8/layout/radial5"/>
    <dgm:cxn modelId="{3AD5B7CF-47FC-4EB1-BE29-E4A422019BDD}" type="presParOf" srcId="{E6062EA2-FC7E-43C5-AF16-BCF756CB81F7}" destId="{63C38F88-BD95-40A5-A93B-67071F1B2DF8}" srcOrd="3" destOrd="0" presId="urn:microsoft.com/office/officeart/2005/8/layout/radial5"/>
    <dgm:cxn modelId="{566D2BF2-2405-4FD3-A5F8-4B746B14190E}" type="presParOf" srcId="{63C38F88-BD95-40A5-A93B-67071F1B2DF8}" destId="{991C447B-BA29-4033-B0A9-41A68DF560AD}" srcOrd="0" destOrd="0" presId="urn:microsoft.com/office/officeart/2005/8/layout/radial5"/>
    <dgm:cxn modelId="{C6B2C3E8-D875-4507-8138-633D9B36099B}" type="presParOf" srcId="{E6062EA2-FC7E-43C5-AF16-BCF756CB81F7}" destId="{A1887729-1E0B-4C9A-824C-5C98FDAE88D1}" srcOrd="4" destOrd="0" presId="urn:microsoft.com/office/officeart/2005/8/layout/radial5"/>
    <dgm:cxn modelId="{C3BBE44A-49AA-4ECF-8DD7-B3F30AFBC583}" type="presParOf" srcId="{E6062EA2-FC7E-43C5-AF16-BCF756CB81F7}" destId="{C26804FB-7218-42DB-AFA2-8D13BA71DF2D}" srcOrd="5" destOrd="0" presId="urn:microsoft.com/office/officeart/2005/8/layout/radial5"/>
    <dgm:cxn modelId="{DF455D29-6814-4FBB-B934-4B7E321F4F06}" type="presParOf" srcId="{C26804FB-7218-42DB-AFA2-8D13BA71DF2D}" destId="{E4ECD753-15AC-43C9-B3AB-863DDDDE2A4E}" srcOrd="0" destOrd="0" presId="urn:microsoft.com/office/officeart/2005/8/layout/radial5"/>
    <dgm:cxn modelId="{167FEBA3-C1C1-41A6-82E4-52AF490A1D50}" type="presParOf" srcId="{E6062EA2-FC7E-43C5-AF16-BCF756CB81F7}" destId="{F450BE1B-CAD0-45FC-B2BB-E89310A12A39}" srcOrd="6" destOrd="0" presId="urn:microsoft.com/office/officeart/2005/8/layout/radial5"/>
    <dgm:cxn modelId="{553F2060-DA03-4636-922D-96DCF9CD12BB}" type="presParOf" srcId="{E6062EA2-FC7E-43C5-AF16-BCF756CB81F7}" destId="{65919BD0-3006-43A4-8D33-4F09E06006E8}" srcOrd="7" destOrd="0" presId="urn:microsoft.com/office/officeart/2005/8/layout/radial5"/>
    <dgm:cxn modelId="{FD30F6F8-1545-442F-8421-DF623063B3A8}" type="presParOf" srcId="{65919BD0-3006-43A4-8D33-4F09E06006E8}" destId="{77B51785-0193-4235-A0CD-5F7B74D1E445}" srcOrd="0" destOrd="0" presId="urn:microsoft.com/office/officeart/2005/8/layout/radial5"/>
    <dgm:cxn modelId="{EB8E4D67-8E21-4AFB-80CA-51A9E419C7C7}" type="presParOf" srcId="{E6062EA2-FC7E-43C5-AF16-BCF756CB81F7}" destId="{E5589197-BE75-4AD7-B92B-46881080FFB5}" srcOrd="8" destOrd="0" presId="urn:microsoft.com/office/officeart/2005/8/layout/radial5"/>
    <dgm:cxn modelId="{8635889B-94C5-4E9F-B9CD-CCBEFBE3882D}" type="presParOf" srcId="{E6062EA2-FC7E-43C5-AF16-BCF756CB81F7}" destId="{A99F6451-4064-4803-BB5C-EE849888B200}" srcOrd="9" destOrd="0" presId="urn:microsoft.com/office/officeart/2005/8/layout/radial5"/>
    <dgm:cxn modelId="{3596118C-0405-4CBC-B857-A01384F700EA}" type="presParOf" srcId="{A99F6451-4064-4803-BB5C-EE849888B200}" destId="{FE5128B5-7F68-4113-BED1-7A3E1285F73C}" srcOrd="0" destOrd="0" presId="urn:microsoft.com/office/officeart/2005/8/layout/radial5"/>
    <dgm:cxn modelId="{0B8D9A3F-254C-4F3F-A2A7-F3FD5C84A6BC}" type="presParOf" srcId="{E6062EA2-FC7E-43C5-AF16-BCF756CB81F7}" destId="{EDE02EF2-9B47-45AC-B1C1-F46F4208EE61}" srcOrd="10" destOrd="0" presId="urn:microsoft.com/office/officeart/2005/8/layout/radial5"/>
    <dgm:cxn modelId="{FF48D2B4-D70A-48AB-B7C7-3858B3F2EC7C}" type="presParOf" srcId="{E6062EA2-FC7E-43C5-AF16-BCF756CB81F7}" destId="{1CF5246A-BD48-4527-A20B-D7E22EF4542D}" srcOrd="11" destOrd="0" presId="urn:microsoft.com/office/officeart/2005/8/layout/radial5"/>
    <dgm:cxn modelId="{5021F045-1B5E-4B97-9C3D-DD4204D466D8}" type="presParOf" srcId="{1CF5246A-BD48-4527-A20B-D7E22EF4542D}" destId="{F4A2D212-C002-497D-BB3D-C1BAC2F61D81}" srcOrd="0" destOrd="0" presId="urn:microsoft.com/office/officeart/2005/8/layout/radial5"/>
    <dgm:cxn modelId="{73521DF9-2460-4B09-B568-1370ED2DCB32}" type="presParOf" srcId="{E6062EA2-FC7E-43C5-AF16-BCF756CB81F7}" destId="{594E0007-3771-4072-AA66-3DC3A6AA136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DD18BD-407C-4B1D-A4C4-F474F1B0E77F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B6A109-5013-49D9-8157-7027C0BA5A4D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73C04EE9-0DB0-4EF6-BCA5-5B94EDFE0B9A}" type="parTrans" cxnId="{051F4ABF-3D14-4937-97AD-2CA2189AB8D8}">
      <dgm:prSet/>
      <dgm:spPr/>
      <dgm:t>
        <a:bodyPr/>
        <a:lstStyle/>
        <a:p>
          <a:endParaRPr lang="en-US"/>
        </a:p>
      </dgm:t>
    </dgm:pt>
    <dgm:pt modelId="{FC38C2C1-5248-4046-B5C1-FC956219B6D8}" type="sibTrans" cxnId="{051F4ABF-3D14-4937-97AD-2CA2189AB8D8}">
      <dgm:prSet/>
      <dgm:spPr/>
      <dgm:t>
        <a:bodyPr/>
        <a:lstStyle/>
        <a:p>
          <a:endParaRPr lang="en-US"/>
        </a:p>
      </dgm:t>
    </dgm:pt>
    <dgm:pt modelId="{CE26B51B-92E3-483E-8533-67C8D6353E8B}">
      <dgm:prSet phldrT="[Text]"/>
      <dgm:spPr/>
      <dgm:t>
        <a:bodyPr/>
        <a:lstStyle/>
        <a:p>
          <a:r>
            <a:rPr lang="en-US" dirty="0"/>
            <a:t>IHS Markit </a:t>
          </a:r>
        </a:p>
      </dgm:t>
    </dgm:pt>
    <dgm:pt modelId="{55668D19-F4FB-44AC-8332-7CB04947E302}" type="parTrans" cxnId="{7F888245-A8D4-48C1-9C59-22B23A4B4F8D}">
      <dgm:prSet/>
      <dgm:spPr/>
      <dgm:t>
        <a:bodyPr/>
        <a:lstStyle/>
        <a:p>
          <a:endParaRPr lang="en-US"/>
        </a:p>
      </dgm:t>
    </dgm:pt>
    <dgm:pt modelId="{8674E8E1-5805-4FA9-AF06-1E3FD2DD29FC}" type="sibTrans" cxnId="{7F888245-A8D4-48C1-9C59-22B23A4B4F8D}">
      <dgm:prSet/>
      <dgm:spPr/>
      <dgm:t>
        <a:bodyPr/>
        <a:lstStyle/>
        <a:p>
          <a:endParaRPr lang="en-US"/>
        </a:p>
      </dgm:t>
    </dgm:pt>
    <dgm:pt modelId="{0E0E17C2-02EF-49F5-BA38-7D1D340DCED6}">
      <dgm:prSet phldrT="[Text]"/>
      <dgm:spPr/>
      <dgm:t>
        <a:bodyPr/>
        <a:lstStyle/>
        <a:p>
          <a:r>
            <a:rPr lang="en-US" dirty="0"/>
            <a:t>Accounting data</a:t>
          </a:r>
        </a:p>
      </dgm:t>
    </dgm:pt>
    <dgm:pt modelId="{7E2B7668-19AB-4B7D-8495-9EA5E9C6C5E2}" type="parTrans" cxnId="{082578FA-5969-40F8-8520-4D43CDDE4875}">
      <dgm:prSet/>
      <dgm:spPr/>
      <dgm:t>
        <a:bodyPr/>
        <a:lstStyle/>
        <a:p>
          <a:endParaRPr lang="en-US"/>
        </a:p>
      </dgm:t>
    </dgm:pt>
    <dgm:pt modelId="{77D409A8-2DF3-4237-B5D0-D433B3CEDC92}" type="sibTrans" cxnId="{082578FA-5969-40F8-8520-4D43CDDE4875}">
      <dgm:prSet/>
      <dgm:spPr/>
      <dgm:t>
        <a:bodyPr/>
        <a:lstStyle/>
        <a:p>
          <a:endParaRPr lang="en-US"/>
        </a:p>
      </dgm:t>
    </dgm:pt>
    <dgm:pt modelId="{9DF851AD-DDAF-41BB-915E-DF1F7F3D12DC}">
      <dgm:prSet phldrT="[Text]"/>
      <dgm:spPr/>
      <dgm:t>
        <a:bodyPr/>
        <a:lstStyle/>
        <a:p>
          <a:r>
            <a:rPr lang="en-US" dirty="0"/>
            <a:t>Global</a:t>
          </a:r>
          <a:br>
            <a:rPr lang="en-US" dirty="0"/>
          </a:br>
          <a:r>
            <a:rPr lang="en-US" dirty="0"/>
            <a:t>Variables</a:t>
          </a:r>
        </a:p>
      </dgm:t>
    </dgm:pt>
    <dgm:pt modelId="{CBDE3EC0-78B5-4A21-9489-D451A8EB781E}" type="parTrans" cxnId="{9B6F348E-509D-48BC-8643-9787E89679A7}">
      <dgm:prSet/>
      <dgm:spPr/>
      <dgm:t>
        <a:bodyPr/>
        <a:lstStyle/>
        <a:p>
          <a:endParaRPr lang="en-US"/>
        </a:p>
      </dgm:t>
    </dgm:pt>
    <dgm:pt modelId="{21C48DD8-F01A-4FBE-ADBA-9F3B957310FB}" type="sibTrans" cxnId="{9B6F348E-509D-48BC-8643-9787E89679A7}">
      <dgm:prSet/>
      <dgm:spPr/>
      <dgm:t>
        <a:bodyPr/>
        <a:lstStyle/>
        <a:p>
          <a:endParaRPr lang="en-US"/>
        </a:p>
      </dgm:t>
    </dgm:pt>
    <dgm:pt modelId="{0FB0BB3B-A288-4F85-8C87-8D74638453CE}">
      <dgm:prSet phldrT="[Text]"/>
      <dgm:spPr/>
      <dgm:t>
        <a:bodyPr/>
        <a:lstStyle/>
        <a:p>
          <a:r>
            <a:rPr lang="en-US" dirty="0"/>
            <a:t>Modeled Output</a:t>
          </a:r>
        </a:p>
      </dgm:t>
    </dgm:pt>
    <dgm:pt modelId="{3956DC67-1BA9-4993-8555-72AB6E40E450}" type="parTrans" cxnId="{363BCA05-EDF2-4498-91D3-3DD58BF647D8}">
      <dgm:prSet/>
      <dgm:spPr/>
      <dgm:t>
        <a:bodyPr/>
        <a:lstStyle/>
        <a:p>
          <a:endParaRPr lang="en-US"/>
        </a:p>
      </dgm:t>
    </dgm:pt>
    <dgm:pt modelId="{8E8B5B17-EBEC-4BA9-A752-FD78AB8B018A}" type="sibTrans" cxnId="{363BCA05-EDF2-4498-91D3-3DD58BF647D8}">
      <dgm:prSet/>
      <dgm:spPr/>
      <dgm:t>
        <a:bodyPr/>
        <a:lstStyle/>
        <a:p>
          <a:endParaRPr lang="en-US"/>
        </a:p>
      </dgm:t>
    </dgm:pt>
    <dgm:pt modelId="{42F06FB3-B688-4236-AC1C-B379A9F16A4A}">
      <dgm:prSet phldrT="[Text]"/>
      <dgm:spPr/>
      <dgm:t>
        <a:bodyPr/>
        <a:lstStyle/>
        <a:p>
          <a:r>
            <a:rPr lang="en-US" dirty="0"/>
            <a:t>Other</a:t>
          </a:r>
        </a:p>
      </dgm:t>
    </dgm:pt>
    <dgm:pt modelId="{D2755A20-5918-459C-92AC-2AFF9348ED17}" type="parTrans" cxnId="{015D3C9A-A764-4464-AB8F-D0B53348D9A9}">
      <dgm:prSet/>
      <dgm:spPr/>
      <dgm:t>
        <a:bodyPr/>
        <a:lstStyle/>
        <a:p>
          <a:endParaRPr lang="en-US"/>
        </a:p>
      </dgm:t>
    </dgm:pt>
    <dgm:pt modelId="{F04AB24E-D8C7-4A1F-A06D-224158DA4F01}" type="sibTrans" cxnId="{015D3C9A-A764-4464-AB8F-D0B53348D9A9}">
      <dgm:prSet/>
      <dgm:spPr/>
      <dgm:t>
        <a:bodyPr/>
        <a:lstStyle/>
        <a:p>
          <a:endParaRPr lang="en-US"/>
        </a:p>
      </dgm:t>
    </dgm:pt>
    <dgm:pt modelId="{B23A46D6-81A3-40FE-B079-25D79EEF1AF2}">
      <dgm:prSet phldrT="[Text]"/>
      <dgm:spPr/>
      <dgm:t>
        <a:bodyPr/>
        <a:lstStyle/>
        <a:p>
          <a:r>
            <a:rPr lang="en-US" dirty="0"/>
            <a:t>Population</a:t>
          </a:r>
        </a:p>
      </dgm:t>
    </dgm:pt>
    <dgm:pt modelId="{793B1AD7-F97C-45DE-A15B-A888946AA8D1}" type="parTrans" cxnId="{25EF2D7F-352C-4CEB-984F-7B2D70AD6BF2}">
      <dgm:prSet/>
      <dgm:spPr/>
      <dgm:t>
        <a:bodyPr/>
        <a:lstStyle/>
        <a:p>
          <a:endParaRPr lang="en-US"/>
        </a:p>
      </dgm:t>
    </dgm:pt>
    <dgm:pt modelId="{E460B7C7-CD68-4EA0-8E78-678158991934}" type="sibTrans" cxnId="{25EF2D7F-352C-4CEB-984F-7B2D70AD6BF2}">
      <dgm:prSet/>
      <dgm:spPr/>
      <dgm:t>
        <a:bodyPr/>
        <a:lstStyle/>
        <a:p>
          <a:endParaRPr lang="en-US"/>
        </a:p>
      </dgm:t>
    </dgm:pt>
    <dgm:pt modelId="{3E02C248-C6A0-496A-B986-1B3A5CB55DD7}">
      <dgm:prSet phldrT="[Text]"/>
      <dgm:spPr/>
      <dgm:t>
        <a:bodyPr/>
        <a:lstStyle/>
        <a:p>
          <a:r>
            <a:rPr lang="en-US" dirty="0"/>
            <a:t>Income tax $</a:t>
          </a:r>
        </a:p>
      </dgm:t>
    </dgm:pt>
    <dgm:pt modelId="{EFF3843A-3617-4280-A310-ECE81FBAC13F}" type="parTrans" cxnId="{C019A2F0-D3CA-43F7-9689-103880D375DB}">
      <dgm:prSet/>
      <dgm:spPr/>
      <dgm:t>
        <a:bodyPr/>
        <a:lstStyle/>
        <a:p>
          <a:endParaRPr lang="en-US"/>
        </a:p>
      </dgm:t>
    </dgm:pt>
    <dgm:pt modelId="{A65D0EC9-7F45-4097-989D-253824252CE1}" type="sibTrans" cxnId="{C019A2F0-D3CA-43F7-9689-103880D375DB}">
      <dgm:prSet/>
      <dgm:spPr/>
      <dgm:t>
        <a:bodyPr/>
        <a:lstStyle/>
        <a:p>
          <a:endParaRPr lang="en-US"/>
        </a:p>
      </dgm:t>
    </dgm:pt>
    <dgm:pt modelId="{CC372AB4-2134-45D4-B406-9B2F3CC9964A}">
      <dgm:prSet phldrT="[Text]"/>
      <dgm:spPr/>
      <dgm:t>
        <a:bodyPr/>
        <a:lstStyle/>
        <a:p>
          <a:r>
            <a:rPr lang="en-US" dirty="0"/>
            <a:t>Property tax $</a:t>
          </a:r>
        </a:p>
      </dgm:t>
    </dgm:pt>
    <dgm:pt modelId="{5D7F67B4-8596-482C-9680-90B3DFEE9899}" type="parTrans" cxnId="{299684A0-E608-4BF1-A577-B38A0634B49E}">
      <dgm:prSet/>
      <dgm:spPr/>
      <dgm:t>
        <a:bodyPr/>
        <a:lstStyle/>
        <a:p>
          <a:endParaRPr lang="en-US"/>
        </a:p>
      </dgm:t>
    </dgm:pt>
    <dgm:pt modelId="{26017AA8-1D24-4902-A7F2-5B30A9D92C0E}" type="sibTrans" cxnId="{299684A0-E608-4BF1-A577-B38A0634B49E}">
      <dgm:prSet/>
      <dgm:spPr/>
      <dgm:t>
        <a:bodyPr/>
        <a:lstStyle/>
        <a:p>
          <a:endParaRPr lang="en-US"/>
        </a:p>
      </dgm:t>
    </dgm:pt>
    <dgm:pt modelId="{2975563D-3F0D-4735-A561-92879D56C760}">
      <dgm:prSet phldrT="[Text]"/>
      <dgm:spPr/>
      <dgm:t>
        <a:bodyPr/>
        <a:lstStyle/>
        <a:p>
          <a:r>
            <a:rPr lang="en-US" dirty="0"/>
            <a:t>Expenditures $</a:t>
          </a:r>
        </a:p>
      </dgm:t>
    </dgm:pt>
    <dgm:pt modelId="{E6CEA1FA-2C71-4D28-BEDB-D8DC6F8F3F05}" type="parTrans" cxnId="{12117F41-DECB-4165-9CC9-EFB7700E8AC9}">
      <dgm:prSet/>
      <dgm:spPr/>
      <dgm:t>
        <a:bodyPr/>
        <a:lstStyle/>
        <a:p>
          <a:endParaRPr lang="en-US"/>
        </a:p>
      </dgm:t>
    </dgm:pt>
    <dgm:pt modelId="{C2CAE6AE-412B-41B3-B7E0-75E78A875137}" type="sibTrans" cxnId="{12117F41-DECB-4165-9CC9-EFB7700E8AC9}">
      <dgm:prSet/>
      <dgm:spPr/>
      <dgm:t>
        <a:bodyPr/>
        <a:lstStyle/>
        <a:p>
          <a:endParaRPr lang="en-US"/>
        </a:p>
      </dgm:t>
    </dgm:pt>
    <dgm:pt modelId="{9D49C800-E70D-4890-B5F5-74AFD082C38B}">
      <dgm:prSet phldrT="[Text]"/>
      <dgm:spPr/>
      <dgm:t>
        <a:bodyPr/>
        <a:lstStyle/>
        <a:p>
          <a:r>
            <a:rPr lang="en-US" dirty="0"/>
            <a:t>Scenarios</a:t>
          </a:r>
        </a:p>
      </dgm:t>
    </dgm:pt>
    <dgm:pt modelId="{FBAC1A06-FF58-4B39-AC48-B0D44D59466D}" type="parTrans" cxnId="{4AF8C85D-E05F-4A64-97B8-52459BE851A6}">
      <dgm:prSet/>
      <dgm:spPr/>
      <dgm:t>
        <a:bodyPr/>
        <a:lstStyle/>
        <a:p>
          <a:endParaRPr lang="en-US"/>
        </a:p>
      </dgm:t>
    </dgm:pt>
    <dgm:pt modelId="{07531D50-F225-4A58-824D-9D4A6A0450E2}" type="sibTrans" cxnId="{4AF8C85D-E05F-4A64-97B8-52459BE851A6}">
      <dgm:prSet/>
      <dgm:spPr/>
      <dgm:t>
        <a:bodyPr/>
        <a:lstStyle/>
        <a:p>
          <a:endParaRPr lang="en-US"/>
        </a:p>
      </dgm:t>
    </dgm:pt>
    <dgm:pt modelId="{4B991208-8627-416C-BB79-D6D1CC83EFC0}">
      <dgm:prSet phldrT="[Text]"/>
      <dgm:spPr/>
      <dgm:t>
        <a:bodyPr/>
        <a:lstStyle/>
        <a:p>
          <a:r>
            <a:rPr lang="en-US" dirty="0"/>
            <a:t>Reference</a:t>
          </a:r>
        </a:p>
      </dgm:t>
    </dgm:pt>
    <dgm:pt modelId="{ACB35571-85E8-4AFF-89BA-985EC28F9A24}" type="parTrans" cxnId="{1394CFA8-0AB2-4D63-B996-F1DC61898A36}">
      <dgm:prSet/>
      <dgm:spPr/>
      <dgm:t>
        <a:bodyPr/>
        <a:lstStyle/>
        <a:p>
          <a:endParaRPr lang="en-US"/>
        </a:p>
      </dgm:t>
    </dgm:pt>
    <dgm:pt modelId="{9789A36E-E318-482A-9A78-B9D4BF6A8AD0}" type="sibTrans" cxnId="{1394CFA8-0AB2-4D63-B996-F1DC61898A36}">
      <dgm:prSet/>
      <dgm:spPr/>
      <dgm:t>
        <a:bodyPr/>
        <a:lstStyle/>
        <a:p>
          <a:endParaRPr lang="en-US"/>
        </a:p>
      </dgm:t>
    </dgm:pt>
    <dgm:pt modelId="{C1CB7325-378C-485F-ACC6-3343570C7B30}">
      <dgm:prSet phldrT="[Text]"/>
      <dgm:spPr/>
      <dgm:t>
        <a:bodyPr/>
        <a:lstStyle/>
        <a:p>
          <a:r>
            <a:rPr lang="en-US" dirty="0"/>
            <a:t>Population</a:t>
          </a:r>
        </a:p>
      </dgm:t>
    </dgm:pt>
    <dgm:pt modelId="{FF39ABAE-AC02-4F63-A7FE-7BDD2D1D5C64}" type="parTrans" cxnId="{33520749-C05F-47B5-AB72-0C6454E1744D}">
      <dgm:prSet/>
      <dgm:spPr/>
      <dgm:t>
        <a:bodyPr/>
        <a:lstStyle/>
        <a:p>
          <a:endParaRPr lang="en-US"/>
        </a:p>
      </dgm:t>
    </dgm:pt>
    <dgm:pt modelId="{33315BEF-D768-49FB-9BE7-D68AA4034D96}" type="sibTrans" cxnId="{33520749-C05F-47B5-AB72-0C6454E1744D}">
      <dgm:prSet/>
      <dgm:spPr/>
      <dgm:t>
        <a:bodyPr/>
        <a:lstStyle/>
        <a:p>
          <a:endParaRPr lang="en-US"/>
        </a:p>
      </dgm:t>
    </dgm:pt>
    <dgm:pt modelId="{1740EF8E-17E8-4FAA-A686-056A59321018}">
      <dgm:prSet phldrT="[Text]"/>
      <dgm:spPr/>
      <dgm:t>
        <a:bodyPr/>
        <a:lstStyle/>
        <a:p>
          <a:r>
            <a:rPr lang="en-US" dirty="0"/>
            <a:t>Pensions</a:t>
          </a:r>
        </a:p>
      </dgm:t>
    </dgm:pt>
    <dgm:pt modelId="{38971D5A-AB1B-4534-8316-61A7CD8B0154}" type="parTrans" cxnId="{2DFD910F-89CA-4586-953D-0171F3BD34C4}">
      <dgm:prSet/>
      <dgm:spPr/>
      <dgm:t>
        <a:bodyPr/>
        <a:lstStyle/>
        <a:p>
          <a:endParaRPr lang="en-US"/>
        </a:p>
      </dgm:t>
    </dgm:pt>
    <dgm:pt modelId="{B53BA277-F448-43D7-B0AD-3ACCF7C9A301}" type="sibTrans" cxnId="{2DFD910F-89CA-4586-953D-0171F3BD34C4}">
      <dgm:prSet/>
      <dgm:spPr/>
      <dgm:t>
        <a:bodyPr/>
        <a:lstStyle/>
        <a:p>
          <a:endParaRPr lang="en-US"/>
        </a:p>
      </dgm:t>
    </dgm:pt>
    <dgm:pt modelId="{A41D932D-3BF0-406C-8CD1-B4E65BFF5AFF}">
      <dgm:prSet phldrT="[Text]"/>
      <dgm:spPr/>
      <dgm:t>
        <a:bodyPr/>
        <a:lstStyle/>
        <a:p>
          <a:r>
            <a:rPr lang="en-US" dirty="0"/>
            <a:t>Economy</a:t>
          </a:r>
        </a:p>
      </dgm:t>
    </dgm:pt>
    <dgm:pt modelId="{CEF746D3-F39B-47EF-AAEB-9C712A3E402C}" type="parTrans" cxnId="{BAB87EF3-D318-43C7-8433-8966515F5BB5}">
      <dgm:prSet/>
      <dgm:spPr/>
      <dgm:t>
        <a:bodyPr/>
        <a:lstStyle/>
        <a:p>
          <a:endParaRPr lang="en-US"/>
        </a:p>
      </dgm:t>
    </dgm:pt>
    <dgm:pt modelId="{97E4B270-DDA3-4C1D-B977-24694BF05823}" type="sibTrans" cxnId="{BAB87EF3-D318-43C7-8433-8966515F5BB5}">
      <dgm:prSet/>
      <dgm:spPr/>
      <dgm:t>
        <a:bodyPr/>
        <a:lstStyle/>
        <a:p>
          <a:endParaRPr lang="en-US"/>
        </a:p>
      </dgm:t>
    </dgm:pt>
    <dgm:pt modelId="{A0BC44FE-594E-4082-ABE3-BD2D86EA707E}">
      <dgm:prSet phldrT="[Text]"/>
      <dgm:spPr/>
      <dgm:t>
        <a:bodyPr/>
        <a:lstStyle/>
        <a:p>
          <a:r>
            <a:rPr lang="en-US" dirty="0"/>
            <a:t>Energy</a:t>
          </a:r>
        </a:p>
      </dgm:t>
    </dgm:pt>
    <dgm:pt modelId="{23A699B9-B433-408D-8962-3DBEBAD1CD28}" type="parTrans" cxnId="{04F605F5-17AD-47B3-AD9D-586AB06F94D2}">
      <dgm:prSet/>
      <dgm:spPr/>
      <dgm:t>
        <a:bodyPr/>
        <a:lstStyle/>
        <a:p>
          <a:endParaRPr lang="en-US"/>
        </a:p>
      </dgm:t>
    </dgm:pt>
    <dgm:pt modelId="{53EBFD7A-820F-45A5-8E75-5B5E7D70DA03}" type="sibTrans" cxnId="{04F605F5-17AD-47B3-AD9D-586AB06F94D2}">
      <dgm:prSet/>
      <dgm:spPr/>
      <dgm:t>
        <a:bodyPr/>
        <a:lstStyle/>
        <a:p>
          <a:endParaRPr lang="en-US"/>
        </a:p>
      </dgm:t>
    </dgm:pt>
    <dgm:pt modelId="{31C2E641-3C3B-4A07-8C62-4F190B2F2902}" type="pres">
      <dgm:prSet presAssocID="{3FDD18BD-407C-4B1D-A4C4-F474F1B0E77F}" presName="Name0" presStyleCnt="0">
        <dgm:presLayoutVars>
          <dgm:dir/>
          <dgm:animLvl val="lvl"/>
          <dgm:resizeHandles val="exact"/>
        </dgm:presLayoutVars>
      </dgm:prSet>
      <dgm:spPr/>
    </dgm:pt>
    <dgm:pt modelId="{3215939D-9CEE-4EA4-9BD7-361E3883B74D}" type="pres">
      <dgm:prSet presAssocID="{3FDD18BD-407C-4B1D-A4C4-F474F1B0E77F}" presName="tSp" presStyleCnt="0"/>
      <dgm:spPr/>
    </dgm:pt>
    <dgm:pt modelId="{AA2027FB-FF35-4BA2-AA48-DA0C17DD3C6B}" type="pres">
      <dgm:prSet presAssocID="{3FDD18BD-407C-4B1D-A4C4-F474F1B0E77F}" presName="bSp" presStyleCnt="0"/>
      <dgm:spPr/>
    </dgm:pt>
    <dgm:pt modelId="{55651687-AA74-40A4-A935-7A508242964B}" type="pres">
      <dgm:prSet presAssocID="{3FDD18BD-407C-4B1D-A4C4-F474F1B0E77F}" presName="process" presStyleCnt="0"/>
      <dgm:spPr/>
    </dgm:pt>
    <dgm:pt modelId="{FB088F3E-D2AC-43E7-A11B-A4110EC17B98}" type="pres">
      <dgm:prSet presAssocID="{FCB6A109-5013-49D9-8157-7027C0BA5A4D}" presName="composite1" presStyleCnt="0"/>
      <dgm:spPr/>
    </dgm:pt>
    <dgm:pt modelId="{E4153922-CAA7-4859-AC87-CA87F4A80424}" type="pres">
      <dgm:prSet presAssocID="{FCB6A109-5013-49D9-8157-7027C0BA5A4D}" presName="dummyNode1" presStyleLbl="node1" presStyleIdx="0" presStyleCnt="4"/>
      <dgm:spPr/>
    </dgm:pt>
    <dgm:pt modelId="{ED8693DD-CA99-4F77-9DC0-4D6A092C0C1B}" type="pres">
      <dgm:prSet presAssocID="{FCB6A109-5013-49D9-8157-7027C0BA5A4D}" presName="childNode1" presStyleLbl="bgAcc1" presStyleIdx="0" presStyleCnt="4">
        <dgm:presLayoutVars>
          <dgm:bulletEnabled val="1"/>
        </dgm:presLayoutVars>
      </dgm:prSet>
      <dgm:spPr/>
    </dgm:pt>
    <dgm:pt modelId="{67A194D9-E247-4F22-A19F-7DFCB7C14191}" type="pres">
      <dgm:prSet presAssocID="{FCB6A109-5013-49D9-8157-7027C0BA5A4D}" presName="childNode1tx" presStyleLbl="bgAcc1" presStyleIdx="0" presStyleCnt="4">
        <dgm:presLayoutVars>
          <dgm:bulletEnabled val="1"/>
        </dgm:presLayoutVars>
      </dgm:prSet>
      <dgm:spPr/>
    </dgm:pt>
    <dgm:pt modelId="{AEFF84E2-3DD7-4953-8F14-EF95B1C30F67}" type="pres">
      <dgm:prSet presAssocID="{FCB6A109-5013-49D9-8157-7027C0BA5A4D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D5341CFD-F35D-4DE1-A858-0E71E47E89AF}" type="pres">
      <dgm:prSet presAssocID="{FCB6A109-5013-49D9-8157-7027C0BA5A4D}" presName="connSite1" presStyleCnt="0"/>
      <dgm:spPr/>
    </dgm:pt>
    <dgm:pt modelId="{F5536271-4550-4A13-A876-DD2E2C149B0F}" type="pres">
      <dgm:prSet presAssocID="{FC38C2C1-5248-4046-B5C1-FC956219B6D8}" presName="Name9" presStyleLbl="sibTrans2D1" presStyleIdx="0" presStyleCnt="3"/>
      <dgm:spPr/>
    </dgm:pt>
    <dgm:pt modelId="{9ABD884F-AC1F-40CD-828A-8260942D2BEA}" type="pres">
      <dgm:prSet presAssocID="{9D49C800-E70D-4890-B5F5-74AFD082C38B}" presName="composite2" presStyleCnt="0"/>
      <dgm:spPr/>
    </dgm:pt>
    <dgm:pt modelId="{2A7B43ED-7CDC-4871-8817-ABA62E729D57}" type="pres">
      <dgm:prSet presAssocID="{9D49C800-E70D-4890-B5F5-74AFD082C38B}" presName="dummyNode2" presStyleLbl="node1" presStyleIdx="0" presStyleCnt="4"/>
      <dgm:spPr/>
    </dgm:pt>
    <dgm:pt modelId="{2417FF0E-69D6-4F81-B4B1-BF701393F3A2}" type="pres">
      <dgm:prSet presAssocID="{9D49C800-E70D-4890-B5F5-74AFD082C38B}" presName="childNode2" presStyleLbl="bgAcc1" presStyleIdx="1" presStyleCnt="4">
        <dgm:presLayoutVars>
          <dgm:bulletEnabled val="1"/>
        </dgm:presLayoutVars>
      </dgm:prSet>
      <dgm:spPr/>
    </dgm:pt>
    <dgm:pt modelId="{292EA573-2208-4862-B50F-F01DCDAB864F}" type="pres">
      <dgm:prSet presAssocID="{9D49C800-E70D-4890-B5F5-74AFD082C38B}" presName="childNode2tx" presStyleLbl="bgAcc1" presStyleIdx="1" presStyleCnt="4">
        <dgm:presLayoutVars>
          <dgm:bulletEnabled val="1"/>
        </dgm:presLayoutVars>
      </dgm:prSet>
      <dgm:spPr/>
    </dgm:pt>
    <dgm:pt modelId="{6751937A-DF8C-498B-ADED-4FF5DE154BED}" type="pres">
      <dgm:prSet presAssocID="{9D49C800-E70D-4890-B5F5-74AFD082C38B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E88E33A1-890F-40A3-90C6-FC48D0B25535}" type="pres">
      <dgm:prSet presAssocID="{9D49C800-E70D-4890-B5F5-74AFD082C38B}" presName="connSite2" presStyleCnt="0"/>
      <dgm:spPr/>
    </dgm:pt>
    <dgm:pt modelId="{AAAD80D3-2D2F-478F-815E-05D707560AED}" type="pres">
      <dgm:prSet presAssocID="{07531D50-F225-4A58-824D-9D4A6A0450E2}" presName="Name18" presStyleLbl="sibTrans2D1" presStyleIdx="1" presStyleCnt="3"/>
      <dgm:spPr/>
    </dgm:pt>
    <dgm:pt modelId="{4511546E-595E-4D8F-BDA7-813289C48BF7}" type="pres">
      <dgm:prSet presAssocID="{9DF851AD-DDAF-41BB-915E-DF1F7F3D12DC}" presName="composite1" presStyleCnt="0"/>
      <dgm:spPr/>
    </dgm:pt>
    <dgm:pt modelId="{504388A6-AF94-47C4-833A-7F8DF789F63C}" type="pres">
      <dgm:prSet presAssocID="{9DF851AD-DDAF-41BB-915E-DF1F7F3D12DC}" presName="dummyNode1" presStyleLbl="node1" presStyleIdx="1" presStyleCnt="4"/>
      <dgm:spPr/>
    </dgm:pt>
    <dgm:pt modelId="{998B5F23-1742-45AC-B985-2024D188E0D3}" type="pres">
      <dgm:prSet presAssocID="{9DF851AD-DDAF-41BB-915E-DF1F7F3D12DC}" presName="childNode1" presStyleLbl="bgAcc1" presStyleIdx="2" presStyleCnt="4">
        <dgm:presLayoutVars>
          <dgm:bulletEnabled val="1"/>
        </dgm:presLayoutVars>
      </dgm:prSet>
      <dgm:spPr/>
    </dgm:pt>
    <dgm:pt modelId="{E1F0B45F-67C8-4178-9384-A7470C340174}" type="pres">
      <dgm:prSet presAssocID="{9DF851AD-DDAF-41BB-915E-DF1F7F3D12DC}" presName="childNode1tx" presStyleLbl="bgAcc1" presStyleIdx="2" presStyleCnt="4">
        <dgm:presLayoutVars>
          <dgm:bulletEnabled val="1"/>
        </dgm:presLayoutVars>
      </dgm:prSet>
      <dgm:spPr/>
    </dgm:pt>
    <dgm:pt modelId="{26BA63B9-3ECF-41E0-BB3E-9FB5FD9BC576}" type="pres">
      <dgm:prSet presAssocID="{9DF851AD-DDAF-41BB-915E-DF1F7F3D12DC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FA8F9B6A-66DA-40D4-85DD-EA86B76F713B}" type="pres">
      <dgm:prSet presAssocID="{9DF851AD-DDAF-41BB-915E-DF1F7F3D12DC}" presName="connSite1" presStyleCnt="0"/>
      <dgm:spPr/>
    </dgm:pt>
    <dgm:pt modelId="{40C1224D-883A-4AED-80DB-F0A09F967488}" type="pres">
      <dgm:prSet presAssocID="{21C48DD8-F01A-4FBE-ADBA-9F3B957310FB}" presName="Name9" presStyleLbl="sibTrans2D1" presStyleIdx="2" presStyleCnt="3"/>
      <dgm:spPr/>
    </dgm:pt>
    <dgm:pt modelId="{1886359C-B39D-4200-8C8F-C30AD92FB12C}" type="pres">
      <dgm:prSet presAssocID="{0FB0BB3B-A288-4F85-8C87-8D74638453CE}" presName="composite2" presStyleCnt="0"/>
      <dgm:spPr/>
    </dgm:pt>
    <dgm:pt modelId="{64DE4CC8-E08F-4020-B802-675620063E9F}" type="pres">
      <dgm:prSet presAssocID="{0FB0BB3B-A288-4F85-8C87-8D74638453CE}" presName="dummyNode2" presStyleLbl="node1" presStyleIdx="2" presStyleCnt="4"/>
      <dgm:spPr/>
    </dgm:pt>
    <dgm:pt modelId="{BF88123C-AE6B-47E4-A4EB-1C213505769F}" type="pres">
      <dgm:prSet presAssocID="{0FB0BB3B-A288-4F85-8C87-8D74638453CE}" presName="childNode2" presStyleLbl="bgAcc1" presStyleIdx="3" presStyleCnt="4">
        <dgm:presLayoutVars>
          <dgm:bulletEnabled val="1"/>
        </dgm:presLayoutVars>
      </dgm:prSet>
      <dgm:spPr/>
    </dgm:pt>
    <dgm:pt modelId="{69859608-FD95-4B1C-B3C7-9B8B338197DF}" type="pres">
      <dgm:prSet presAssocID="{0FB0BB3B-A288-4F85-8C87-8D74638453CE}" presName="childNode2tx" presStyleLbl="bgAcc1" presStyleIdx="3" presStyleCnt="4">
        <dgm:presLayoutVars>
          <dgm:bulletEnabled val="1"/>
        </dgm:presLayoutVars>
      </dgm:prSet>
      <dgm:spPr/>
    </dgm:pt>
    <dgm:pt modelId="{2513C559-09B3-4E19-B410-C840147D7536}" type="pres">
      <dgm:prSet presAssocID="{0FB0BB3B-A288-4F85-8C87-8D74638453CE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E6B913D2-29AF-4055-B84D-7F6EEAC6169B}" type="pres">
      <dgm:prSet presAssocID="{0FB0BB3B-A288-4F85-8C87-8D74638453CE}" presName="connSite2" presStyleCnt="0"/>
      <dgm:spPr/>
    </dgm:pt>
  </dgm:ptLst>
  <dgm:cxnLst>
    <dgm:cxn modelId="{363BCA05-EDF2-4498-91D3-3DD58BF647D8}" srcId="{3FDD18BD-407C-4B1D-A4C4-F474F1B0E77F}" destId="{0FB0BB3B-A288-4F85-8C87-8D74638453CE}" srcOrd="3" destOrd="0" parTransId="{3956DC67-1BA9-4993-8555-72AB6E40E450}" sibTransId="{8E8B5B17-EBEC-4BA9-A752-FD78AB8B018A}"/>
    <dgm:cxn modelId="{2DFD910F-89CA-4586-953D-0171F3BD34C4}" srcId="{9D49C800-E70D-4890-B5F5-74AFD082C38B}" destId="{1740EF8E-17E8-4FAA-A686-056A59321018}" srcOrd="3" destOrd="0" parTransId="{38971D5A-AB1B-4534-8316-61A7CD8B0154}" sibTransId="{B53BA277-F448-43D7-B0AD-3ACCF7C9A301}"/>
    <dgm:cxn modelId="{7923E715-4141-42F8-8591-62A747FF5BD8}" type="presOf" srcId="{2975563D-3F0D-4735-A561-92879D56C760}" destId="{69859608-FD95-4B1C-B3C7-9B8B338197DF}" srcOrd="1" destOrd="2" presId="urn:microsoft.com/office/officeart/2005/8/layout/hProcess4"/>
    <dgm:cxn modelId="{05BB0816-6210-4408-B03C-1210CE403C47}" type="presOf" srcId="{FC38C2C1-5248-4046-B5C1-FC956219B6D8}" destId="{F5536271-4550-4A13-A876-DD2E2C149B0F}" srcOrd="0" destOrd="0" presId="urn:microsoft.com/office/officeart/2005/8/layout/hProcess4"/>
    <dgm:cxn modelId="{8DD4AB23-3FA8-49DE-85F3-B658DD5533AE}" type="presOf" srcId="{4B991208-8627-416C-BB79-D6D1CC83EFC0}" destId="{292EA573-2208-4862-B50F-F01DCDAB864F}" srcOrd="1" destOrd="0" presId="urn:microsoft.com/office/officeart/2005/8/layout/hProcess4"/>
    <dgm:cxn modelId="{3E01DE24-2C72-4023-A9F3-70B577F1E70B}" type="presOf" srcId="{2975563D-3F0D-4735-A561-92879D56C760}" destId="{BF88123C-AE6B-47E4-A4EB-1C213505769F}" srcOrd="0" destOrd="2" presId="urn:microsoft.com/office/officeart/2005/8/layout/hProcess4"/>
    <dgm:cxn modelId="{A93C3128-014E-4966-8361-2A249F5CBB6F}" type="presOf" srcId="{9DF851AD-DDAF-41BB-915E-DF1F7F3D12DC}" destId="{26BA63B9-3ECF-41E0-BB3E-9FB5FD9BC576}" srcOrd="0" destOrd="0" presId="urn:microsoft.com/office/officeart/2005/8/layout/hProcess4"/>
    <dgm:cxn modelId="{513E2B2D-F67B-4CF6-B063-1C15E4C499E8}" type="presOf" srcId="{CC372AB4-2134-45D4-B406-9B2F3CC9964A}" destId="{69859608-FD95-4B1C-B3C7-9B8B338197DF}" srcOrd="1" destOrd="1" presId="urn:microsoft.com/office/officeart/2005/8/layout/hProcess4"/>
    <dgm:cxn modelId="{02F5663F-0DB1-4483-B199-7E41787B54AD}" type="presOf" srcId="{CE26B51B-92E3-483E-8533-67C8D6353E8B}" destId="{ED8693DD-CA99-4F77-9DC0-4D6A092C0C1B}" srcOrd="0" destOrd="0" presId="urn:microsoft.com/office/officeart/2005/8/layout/hProcess4"/>
    <dgm:cxn modelId="{4C20DF5C-A747-4D88-B0EA-F6607C0D954E}" type="presOf" srcId="{3FDD18BD-407C-4B1D-A4C4-F474F1B0E77F}" destId="{31C2E641-3C3B-4A07-8C62-4F190B2F2902}" srcOrd="0" destOrd="0" presId="urn:microsoft.com/office/officeart/2005/8/layout/hProcess4"/>
    <dgm:cxn modelId="{4AF8C85D-E05F-4A64-97B8-52459BE851A6}" srcId="{3FDD18BD-407C-4B1D-A4C4-F474F1B0E77F}" destId="{9D49C800-E70D-4890-B5F5-74AFD082C38B}" srcOrd="1" destOrd="0" parTransId="{FBAC1A06-FF58-4B39-AC48-B0D44D59466D}" sibTransId="{07531D50-F225-4A58-824D-9D4A6A0450E2}"/>
    <dgm:cxn modelId="{E6C3875F-C111-4B68-B214-22FDB6E5D017}" type="presOf" srcId="{9D49C800-E70D-4890-B5F5-74AFD082C38B}" destId="{6751937A-DF8C-498B-ADED-4FF5DE154BED}" srcOrd="0" destOrd="0" presId="urn:microsoft.com/office/officeart/2005/8/layout/hProcess4"/>
    <dgm:cxn modelId="{12117F41-DECB-4165-9CC9-EFB7700E8AC9}" srcId="{0FB0BB3B-A288-4F85-8C87-8D74638453CE}" destId="{2975563D-3F0D-4735-A561-92879D56C760}" srcOrd="2" destOrd="0" parTransId="{E6CEA1FA-2C71-4D28-BEDB-D8DC6F8F3F05}" sibTransId="{C2CAE6AE-412B-41B3-B7E0-75E78A875137}"/>
    <dgm:cxn modelId="{7F888245-A8D4-48C1-9C59-22B23A4B4F8D}" srcId="{FCB6A109-5013-49D9-8157-7027C0BA5A4D}" destId="{CE26B51B-92E3-483E-8533-67C8D6353E8B}" srcOrd="0" destOrd="0" parTransId="{55668D19-F4FB-44AC-8332-7CB04947E302}" sibTransId="{8674E8E1-5805-4FA9-AF06-1E3FD2DD29FC}"/>
    <dgm:cxn modelId="{33520749-C05F-47B5-AB72-0C6454E1744D}" srcId="{9D49C800-E70D-4890-B5F5-74AFD082C38B}" destId="{C1CB7325-378C-485F-ACC6-3343570C7B30}" srcOrd="2" destOrd="0" parTransId="{FF39ABAE-AC02-4F63-A7FE-7BDD2D1D5C64}" sibTransId="{33315BEF-D768-49FB-9BE7-D68AA4034D96}"/>
    <dgm:cxn modelId="{522B316C-8BBA-4D64-B633-CD2357EF9A41}" type="presOf" srcId="{A41D932D-3BF0-406C-8CD1-B4E65BFF5AFF}" destId="{998B5F23-1742-45AC-B985-2024D188E0D3}" srcOrd="0" destOrd="1" presId="urn:microsoft.com/office/officeart/2005/8/layout/hProcess4"/>
    <dgm:cxn modelId="{79C1CB6C-D708-49AA-B52C-78FD0B3AB452}" type="presOf" srcId="{21C48DD8-F01A-4FBE-ADBA-9F3B957310FB}" destId="{40C1224D-883A-4AED-80DB-F0A09F967488}" srcOrd="0" destOrd="0" presId="urn:microsoft.com/office/officeart/2005/8/layout/hProcess4"/>
    <dgm:cxn modelId="{FEE05F4D-1321-40AF-AEAE-5E35DAEC518C}" type="presOf" srcId="{FCB6A109-5013-49D9-8157-7027C0BA5A4D}" destId="{AEFF84E2-3DD7-4953-8F14-EF95B1C30F67}" srcOrd="0" destOrd="0" presId="urn:microsoft.com/office/officeart/2005/8/layout/hProcess4"/>
    <dgm:cxn modelId="{A0B3B76E-9CE6-4563-B250-778C606B1C5E}" type="presOf" srcId="{42F06FB3-B688-4236-AC1C-B379A9F16A4A}" destId="{ED8693DD-CA99-4F77-9DC0-4D6A092C0C1B}" srcOrd="0" destOrd="2" presId="urn:microsoft.com/office/officeart/2005/8/layout/hProcess4"/>
    <dgm:cxn modelId="{13EBD373-0066-4CB6-9196-C9F7E2433F14}" type="presOf" srcId="{A0BC44FE-594E-4082-ABE3-BD2D86EA707E}" destId="{292EA573-2208-4862-B50F-F01DCDAB864F}" srcOrd="1" destOrd="1" presId="urn:microsoft.com/office/officeart/2005/8/layout/hProcess4"/>
    <dgm:cxn modelId="{C9E0DD7B-DA72-4677-9B1F-BB0ED4CEA97E}" type="presOf" srcId="{1740EF8E-17E8-4FAA-A686-056A59321018}" destId="{292EA573-2208-4862-B50F-F01DCDAB864F}" srcOrd="1" destOrd="3" presId="urn:microsoft.com/office/officeart/2005/8/layout/hProcess4"/>
    <dgm:cxn modelId="{25EF2D7F-352C-4CEB-984F-7B2D70AD6BF2}" srcId="{9DF851AD-DDAF-41BB-915E-DF1F7F3D12DC}" destId="{B23A46D6-81A3-40FE-B079-25D79EEF1AF2}" srcOrd="0" destOrd="0" parTransId="{793B1AD7-F97C-45DE-A15B-A888946AA8D1}" sibTransId="{E460B7C7-CD68-4EA0-8E78-678158991934}"/>
    <dgm:cxn modelId="{9EB08F87-6227-4D13-895D-6E83B9CC3D1F}" type="presOf" srcId="{CE26B51B-92E3-483E-8533-67C8D6353E8B}" destId="{67A194D9-E247-4F22-A19F-7DFCB7C14191}" srcOrd="1" destOrd="0" presId="urn:microsoft.com/office/officeart/2005/8/layout/hProcess4"/>
    <dgm:cxn modelId="{9B6F348E-509D-48BC-8643-9787E89679A7}" srcId="{3FDD18BD-407C-4B1D-A4C4-F474F1B0E77F}" destId="{9DF851AD-DDAF-41BB-915E-DF1F7F3D12DC}" srcOrd="2" destOrd="0" parTransId="{CBDE3EC0-78B5-4A21-9489-D451A8EB781E}" sibTransId="{21C48DD8-F01A-4FBE-ADBA-9F3B957310FB}"/>
    <dgm:cxn modelId="{015D3C9A-A764-4464-AB8F-D0B53348D9A9}" srcId="{FCB6A109-5013-49D9-8157-7027C0BA5A4D}" destId="{42F06FB3-B688-4236-AC1C-B379A9F16A4A}" srcOrd="2" destOrd="0" parTransId="{D2755A20-5918-459C-92AC-2AFF9348ED17}" sibTransId="{F04AB24E-D8C7-4A1F-A06D-224158DA4F01}"/>
    <dgm:cxn modelId="{80E6B19A-DF31-4019-AAAE-A6460F41C0B5}" type="presOf" srcId="{0FB0BB3B-A288-4F85-8C87-8D74638453CE}" destId="{2513C559-09B3-4E19-B410-C840147D7536}" srcOrd="0" destOrd="0" presId="urn:microsoft.com/office/officeart/2005/8/layout/hProcess4"/>
    <dgm:cxn modelId="{299684A0-E608-4BF1-A577-B38A0634B49E}" srcId="{0FB0BB3B-A288-4F85-8C87-8D74638453CE}" destId="{CC372AB4-2134-45D4-B406-9B2F3CC9964A}" srcOrd="1" destOrd="0" parTransId="{5D7F67B4-8596-482C-9680-90B3DFEE9899}" sibTransId="{26017AA8-1D24-4902-A7F2-5B30A9D92C0E}"/>
    <dgm:cxn modelId="{2302C7A3-A9B3-4AA0-9F90-F1F947EFA73F}" type="presOf" srcId="{0E0E17C2-02EF-49F5-BA38-7D1D340DCED6}" destId="{67A194D9-E247-4F22-A19F-7DFCB7C14191}" srcOrd="1" destOrd="1" presId="urn:microsoft.com/office/officeart/2005/8/layout/hProcess4"/>
    <dgm:cxn modelId="{3125F6A6-5001-4031-BCA1-C5D81586733E}" type="presOf" srcId="{A0BC44FE-594E-4082-ABE3-BD2D86EA707E}" destId="{2417FF0E-69D6-4F81-B4B1-BF701393F3A2}" srcOrd="0" destOrd="1" presId="urn:microsoft.com/office/officeart/2005/8/layout/hProcess4"/>
    <dgm:cxn modelId="{1394CFA8-0AB2-4D63-B996-F1DC61898A36}" srcId="{9D49C800-E70D-4890-B5F5-74AFD082C38B}" destId="{4B991208-8627-416C-BB79-D6D1CC83EFC0}" srcOrd="0" destOrd="0" parTransId="{ACB35571-85E8-4AFF-89BA-985EC28F9A24}" sibTransId="{9789A36E-E318-482A-9A78-B9D4BF6A8AD0}"/>
    <dgm:cxn modelId="{BE294AAA-F01B-4AE1-B4FE-09BC12804B75}" type="presOf" srcId="{42F06FB3-B688-4236-AC1C-B379A9F16A4A}" destId="{67A194D9-E247-4F22-A19F-7DFCB7C14191}" srcOrd="1" destOrd="2" presId="urn:microsoft.com/office/officeart/2005/8/layout/hProcess4"/>
    <dgm:cxn modelId="{D014F8AF-3256-49CE-8ED9-675C58B0F93B}" type="presOf" srcId="{C1CB7325-378C-485F-ACC6-3343570C7B30}" destId="{292EA573-2208-4862-B50F-F01DCDAB864F}" srcOrd="1" destOrd="2" presId="urn:microsoft.com/office/officeart/2005/8/layout/hProcess4"/>
    <dgm:cxn modelId="{12FF09B2-BCEB-48C4-89BC-C2B70165C468}" type="presOf" srcId="{B23A46D6-81A3-40FE-B079-25D79EEF1AF2}" destId="{998B5F23-1742-45AC-B985-2024D188E0D3}" srcOrd="0" destOrd="0" presId="urn:microsoft.com/office/officeart/2005/8/layout/hProcess4"/>
    <dgm:cxn modelId="{7C8703B6-DC1C-4CA0-9D68-484B3E54910E}" type="presOf" srcId="{4B991208-8627-416C-BB79-D6D1CC83EFC0}" destId="{2417FF0E-69D6-4F81-B4B1-BF701393F3A2}" srcOrd="0" destOrd="0" presId="urn:microsoft.com/office/officeart/2005/8/layout/hProcess4"/>
    <dgm:cxn modelId="{051F4ABF-3D14-4937-97AD-2CA2189AB8D8}" srcId="{3FDD18BD-407C-4B1D-A4C4-F474F1B0E77F}" destId="{FCB6A109-5013-49D9-8157-7027C0BA5A4D}" srcOrd="0" destOrd="0" parTransId="{73C04EE9-0DB0-4EF6-BCA5-5B94EDFE0B9A}" sibTransId="{FC38C2C1-5248-4046-B5C1-FC956219B6D8}"/>
    <dgm:cxn modelId="{19C8B0C1-C8B1-4880-8FFA-6ECCDA29D12B}" type="presOf" srcId="{C1CB7325-378C-485F-ACC6-3343570C7B30}" destId="{2417FF0E-69D6-4F81-B4B1-BF701393F3A2}" srcOrd="0" destOrd="2" presId="urn:microsoft.com/office/officeart/2005/8/layout/hProcess4"/>
    <dgm:cxn modelId="{3A6954CB-2F6F-4E35-BFCF-C62ACE49FAF2}" type="presOf" srcId="{1740EF8E-17E8-4FAA-A686-056A59321018}" destId="{2417FF0E-69D6-4F81-B4B1-BF701393F3A2}" srcOrd="0" destOrd="3" presId="urn:microsoft.com/office/officeart/2005/8/layout/hProcess4"/>
    <dgm:cxn modelId="{BC73B5CC-550B-4AF4-ADF0-C465F8D9239A}" type="presOf" srcId="{3E02C248-C6A0-496A-B986-1B3A5CB55DD7}" destId="{BF88123C-AE6B-47E4-A4EB-1C213505769F}" srcOrd="0" destOrd="0" presId="urn:microsoft.com/office/officeart/2005/8/layout/hProcess4"/>
    <dgm:cxn modelId="{7544E7CC-3B97-4A6C-913C-88EE89C79FB0}" type="presOf" srcId="{0E0E17C2-02EF-49F5-BA38-7D1D340DCED6}" destId="{ED8693DD-CA99-4F77-9DC0-4D6A092C0C1B}" srcOrd="0" destOrd="1" presId="urn:microsoft.com/office/officeart/2005/8/layout/hProcess4"/>
    <dgm:cxn modelId="{EDBE9DCD-D05D-4B5A-AA59-B9D316059D4C}" type="presOf" srcId="{3E02C248-C6A0-496A-B986-1B3A5CB55DD7}" destId="{69859608-FD95-4B1C-B3C7-9B8B338197DF}" srcOrd="1" destOrd="0" presId="urn:microsoft.com/office/officeart/2005/8/layout/hProcess4"/>
    <dgm:cxn modelId="{E198AACE-0EF3-4BB3-8202-C03BEAC5B03F}" type="presOf" srcId="{07531D50-F225-4A58-824D-9D4A6A0450E2}" destId="{AAAD80D3-2D2F-478F-815E-05D707560AED}" srcOrd="0" destOrd="0" presId="urn:microsoft.com/office/officeart/2005/8/layout/hProcess4"/>
    <dgm:cxn modelId="{F39E9EDA-FF22-4CA7-8774-9DC58062E6C1}" type="presOf" srcId="{B23A46D6-81A3-40FE-B079-25D79EEF1AF2}" destId="{E1F0B45F-67C8-4178-9384-A7470C340174}" srcOrd="1" destOrd="0" presId="urn:microsoft.com/office/officeart/2005/8/layout/hProcess4"/>
    <dgm:cxn modelId="{C019A2F0-D3CA-43F7-9689-103880D375DB}" srcId="{0FB0BB3B-A288-4F85-8C87-8D74638453CE}" destId="{3E02C248-C6A0-496A-B986-1B3A5CB55DD7}" srcOrd="0" destOrd="0" parTransId="{EFF3843A-3617-4280-A310-ECE81FBAC13F}" sibTransId="{A65D0EC9-7F45-4097-989D-253824252CE1}"/>
    <dgm:cxn modelId="{BAB87EF3-D318-43C7-8433-8966515F5BB5}" srcId="{9DF851AD-DDAF-41BB-915E-DF1F7F3D12DC}" destId="{A41D932D-3BF0-406C-8CD1-B4E65BFF5AFF}" srcOrd="1" destOrd="0" parTransId="{CEF746D3-F39B-47EF-AAEB-9C712A3E402C}" sibTransId="{97E4B270-DDA3-4C1D-B977-24694BF05823}"/>
    <dgm:cxn modelId="{04F605F5-17AD-47B3-AD9D-586AB06F94D2}" srcId="{9D49C800-E70D-4890-B5F5-74AFD082C38B}" destId="{A0BC44FE-594E-4082-ABE3-BD2D86EA707E}" srcOrd="1" destOrd="0" parTransId="{23A699B9-B433-408D-8962-3DBEBAD1CD28}" sibTransId="{53EBFD7A-820F-45A5-8E75-5B5E7D70DA03}"/>
    <dgm:cxn modelId="{938AF6F8-4409-4A88-996F-48E05CA219F8}" type="presOf" srcId="{A41D932D-3BF0-406C-8CD1-B4E65BFF5AFF}" destId="{E1F0B45F-67C8-4178-9384-A7470C340174}" srcOrd="1" destOrd="1" presId="urn:microsoft.com/office/officeart/2005/8/layout/hProcess4"/>
    <dgm:cxn modelId="{082578FA-5969-40F8-8520-4D43CDDE4875}" srcId="{FCB6A109-5013-49D9-8157-7027C0BA5A4D}" destId="{0E0E17C2-02EF-49F5-BA38-7D1D340DCED6}" srcOrd="1" destOrd="0" parTransId="{7E2B7668-19AB-4B7D-8495-9EA5E9C6C5E2}" sibTransId="{77D409A8-2DF3-4237-B5D0-D433B3CEDC92}"/>
    <dgm:cxn modelId="{FB64C1FA-C486-4BB9-AD15-B7F999FE6E70}" type="presOf" srcId="{CC372AB4-2134-45D4-B406-9B2F3CC9964A}" destId="{BF88123C-AE6B-47E4-A4EB-1C213505769F}" srcOrd="0" destOrd="1" presId="urn:microsoft.com/office/officeart/2005/8/layout/hProcess4"/>
    <dgm:cxn modelId="{5220369A-23C8-438A-9E12-6460326EEEC5}" type="presParOf" srcId="{31C2E641-3C3B-4A07-8C62-4F190B2F2902}" destId="{3215939D-9CEE-4EA4-9BD7-361E3883B74D}" srcOrd="0" destOrd="0" presId="urn:microsoft.com/office/officeart/2005/8/layout/hProcess4"/>
    <dgm:cxn modelId="{47120F6F-AE18-4B0D-B6BD-3DC920A93888}" type="presParOf" srcId="{31C2E641-3C3B-4A07-8C62-4F190B2F2902}" destId="{AA2027FB-FF35-4BA2-AA48-DA0C17DD3C6B}" srcOrd="1" destOrd="0" presId="urn:microsoft.com/office/officeart/2005/8/layout/hProcess4"/>
    <dgm:cxn modelId="{3641A4AC-5875-46E3-83F8-F8DFD6318C6B}" type="presParOf" srcId="{31C2E641-3C3B-4A07-8C62-4F190B2F2902}" destId="{55651687-AA74-40A4-A935-7A508242964B}" srcOrd="2" destOrd="0" presId="urn:microsoft.com/office/officeart/2005/8/layout/hProcess4"/>
    <dgm:cxn modelId="{B9163D48-81C2-47A4-A9A1-E15326692A19}" type="presParOf" srcId="{55651687-AA74-40A4-A935-7A508242964B}" destId="{FB088F3E-D2AC-43E7-A11B-A4110EC17B98}" srcOrd="0" destOrd="0" presId="urn:microsoft.com/office/officeart/2005/8/layout/hProcess4"/>
    <dgm:cxn modelId="{C648E107-9CF5-4E4F-8588-5755EDE71D38}" type="presParOf" srcId="{FB088F3E-D2AC-43E7-A11B-A4110EC17B98}" destId="{E4153922-CAA7-4859-AC87-CA87F4A80424}" srcOrd="0" destOrd="0" presId="urn:microsoft.com/office/officeart/2005/8/layout/hProcess4"/>
    <dgm:cxn modelId="{288E4DAC-4327-4FE9-B195-DE21F42B7B8D}" type="presParOf" srcId="{FB088F3E-D2AC-43E7-A11B-A4110EC17B98}" destId="{ED8693DD-CA99-4F77-9DC0-4D6A092C0C1B}" srcOrd="1" destOrd="0" presId="urn:microsoft.com/office/officeart/2005/8/layout/hProcess4"/>
    <dgm:cxn modelId="{C7501192-CC78-4D3F-8C13-77578A34B41C}" type="presParOf" srcId="{FB088F3E-D2AC-43E7-A11B-A4110EC17B98}" destId="{67A194D9-E247-4F22-A19F-7DFCB7C14191}" srcOrd="2" destOrd="0" presId="urn:microsoft.com/office/officeart/2005/8/layout/hProcess4"/>
    <dgm:cxn modelId="{EDA96F54-C099-48C1-A04F-5ACFFF89C16A}" type="presParOf" srcId="{FB088F3E-D2AC-43E7-A11B-A4110EC17B98}" destId="{AEFF84E2-3DD7-4953-8F14-EF95B1C30F67}" srcOrd="3" destOrd="0" presId="urn:microsoft.com/office/officeart/2005/8/layout/hProcess4"/>
    <dgm:cxn modelId="{93B799EC-8DDC-44CB-A3AA-FF3E3F270731}" type="presParOf" srcId="{FB088F3E-D2AC-43E7-A11B-A4110EC17B98}" destId="{D5341CFD-F35D-4DE1-A858-0E71E47E89AF}" srcOrd="4" destOrd="0" presId="urn:microsoft.com/office/officeart/2005/8/layout/hProcess4"/>
    <dgm:cxn modelId="{DF6264C8-2CA4-4EC5-83FD-3CAF00163F4D}" type="presParOf" srcId="{55651687-AA74-40A4-A935-7A508242964B}" destId="{F5536271-4550-4A13-A876-DD2E2C149B0F}" srcOrd="1" destOrd="0" presId="urn:microsoft.com/office/officeart/2005/8/layout/hProcess4"/>
    <dgm:cxn modelId="{F7CC3FE6-B88E-4350-9411-38DB1173BDD0}" type="presParOf" srcId="{55651687-AA74-40A4-A935-7A508242964B}" destId="{9ABD884F-AC1F-40CD-828A-8260942D2BEA}" srcOrd="2" destOrd="0" presId="urn:microsoft.com/office/officeart/2005/8/layout/hProcess4"/>
    <dgm:cxn modelId="{8866879C-CDF8-4ACD-87B8-4A025031532F}" type="presParOf" srcId="{9ABD884F-AC1F-40CD-828A-8260942D2BEA}" destId="{2A7B43ED-7CDC-4871-8817-ABA62E729D57}" srcOrd="0" destOrd="0" presId="urn:microsoft.com/office/officeart/2005/8/layout/hProcess4"/>
    <dgm:cxn modelId="{EBD8C418-0631-455E-A24D-B8E38EA791F2}" type="presParOf" srcId="{9ABD884F-AC1F-40CD-828A-8260942D2BEA}" destId="{2417FF0E-69D6-4F81-B4B1-BF701393F3A2}" srcOrd="1" destOrd="0" presId="urn:microsoft.com/office/officeart/2005/8/layout/hProcess4"/>
    <dgm:cxn modelId="{1DFBF0A1-6A1A-4990-B00A-D341C8F16AEF}" type="presParOf" srcId="{9ABD884F-AC1F-40CD-828A-8260942D2BEA}" destId="{292EA573-2208-4862-B50F-F01DCDAB864F}" srcOrd="2" destOrd="0" presId="urn:microsoft.com/office/officeart/2005/8/layout/hProcess4"/>
    <dgm:cxn modelId="{3B350B90-E095-4C61-A1A5-2046E9D35FD6}" type="presParOf" srcId="{9ABD884F-AC1F-40CD-828A-8260942D2BEA}" destId="{6751937A-DF8C-498B-ADED-4FF5DE154BED}" srcOrd="3" destOrd="0" presId="urn:microsoft.com/office/officeart/2005/8/layout/hProcess4"/>
    <dgm:cxn modelId="{1062AFCB-D89D-4831-8548-ED2999827E0B}" type="presParOf" srcId="{9ABD884F-AC1F-40CD-828A-8260942D2BEA}" destId="{E88E33A1-890F-40A3-90C6-FC48D0B25535}" srcOrd="4" destOrd="0" presId="urn:microsoft.com/office/officeart/2005/8/layout/hProcess4"/>
    <dgm:cxn modelId="{CC52E333-A296-488D-827A-552BA37828C2}" type="presParOf" srcId="{55651687-AA74-40A4-A935-7A508242964B}" destId="{AAAD80D3-2D2F-478F-815E-05D707560AED}" srcOrd="3" destOrd="0" presId="urn:microsoft.com/office/officeart/2005/8/layout/hProcess4"/>
    <dgm:cxn modelId="{85263668-DF34-4314-B27F-A8249E2E15E7}" type="presParOf" srcId="{55651687-AA74-40A4-A935-7A508242964B}" destId="{4511546E-595E-4D8F-BDA7-813289C48BF7}" srcOrd="4" destOrd="0" presId="urn:microsoft.com/office/officeart/2005/8/layout/hProcess4"/>
    <dgm:cxn modelId="{682DA00F-8A4D-4DFD-BF13-DD339F35D641}" type="presParOf" srcId="{4511546E-595E-4D8F-BDA7-813289C48BF7}" destId="{504388A6-AF94-47C4-833A-7F8DF789F63C}" srcOrd="0" destOrd="0" presId="urn:microsoft.com/office/officeart/2005/8/layout/hProcess4"/>
    <dgm:cxn modelId="{5C522587-4BCF-4449-90E6-E821EC8F1A7E}" type="presParOf" srcId="{4511546E-595E-4D8F-BDA7-813289C48BF7}" destId="{998B5F23-1742-45AC-B985-2024D188E0D3}" srcOrd="1" destOrd="0" presId="urn:microsoft.com/office/officeart/2005/8/layout/hProcess4"/>
    <dgm:cxn modelId="{85EE35AB-47CD-4348-B6E2-16AAA2C29D83}" type="presParOf" srcId="{4511546E-595E-4D8F-BDA7-813289C48BF7}" destId="{E1F0B45F-67C8-4178-9384-A7470C340174}" srcOrd="2" destOrd="0" presId="urn:microsoft.com/office/officeart/2005/8/layout/hProcess4"/>
    <dgm:cxn modelId="{39C33FEF-E65C-4EF7-86ED-5C74642B7EB0}" type="presParOf" srcId="{4511546E-595E-4D8F-BDA7-813289C48BF7}" destId="{26BA63B9-3ECF-41E0-BB3E-9FB5FD9BC576}" srcOrd="3" destOrd="0" presId="urn:microsoft.com/office/officeart/2005/8/layout/hProcess4"/>
    <dgm:cxn modelId="{450E8AF0-E405-4A4A-92C0-2155B9F8A07B}" type="presParOf" srcId="{4511546E-595E-4D8F-BDA7-813289C48BF7}" destId="{FA8F9B6A-66DA-40D4-85DD-EA86B76F713B}" srcOrd="4" destOrd="0" presId="urn:microsoft.com/office/officeart/2005/8/layout/hProcess4"/>
    <dgm:cxn modelId="{4E728868-8E04-4EC8-9CA1-604E2A9ED0D7}" type="presParOf" srcId="{55651687-AA74-40A4-A935-7A508242964B}" destId="{40C1224D-883A-4AED-80DB-F0A09F967488}" srcOrd="5" destOrd="0" presId="urn:microsoft.com/office/officeart/2005/8/layout/hProcess4"/>
    <dgm:cxn modelId="{8102BCEC-5B66-4570-BB18-D0C705FA87A5}" type="presParOf" srcId="{55651687-AA74-40A4-A935-7A508242964B}" destId="{1886359C-B39D-4200-8C8F-C30AD92FB12C}" srcOrd="6" destOrd="0" presId="urn:microsoft.com/office/officeart/2005/8/layout/hProcess4"/>
    <dgm:cxn modelId="{B4BC8501-9A80-4594-B230-CD30AF025FD6}" type="presParOf" srcId="{1886359C-B39D-4200-8C8F-C30AD92FB12C}" destId="{64DE4CC8-E08F-4020-B802-675620063E9F}" srcOrd="0" destOrd="0" presId="urn:microsoft.com/office/officeart/2005/8/layout/hProcess4"/>
    <dgm:cxn modelId="{C603F4A1-D169-4357-A36F-29927944D2D2}" type="presParOf" srcId="{1886359C-B39D-4200-8C8F-C30AD92FB12C}" destId="{BF88123C-AE6B-47E4-A4EB-1C213505769F}" srcOrd="1" destOrd="0" presId="urn:microsoft.com/office/officeart/2005/8/layout/hProcess4"/>
    <dgm:cxn modelId="{4D48FF88-1ACF-4CEB-85FC-BFA6B1EFD829}" type="presParOf" srcId="{1886359C-B39D-4200-8C8F-C30AD92FB12C}" destId="{69859608-FD95-4B1C-B3C7-9B8B338197DF}" srcOrd="2" destOrd="0" presId="urn:microsoft.com/office/officeart/2005/8/layout/hProcess4"/>
    <dgm:cxn modelId="{AC02D56E-6B92-4407-82B1-8DBE2AF8F4A2}" type="presParOf" srcId="{1886359C-B39D-4200-8C8F-C30AD92FB12C}" destId="{2513C559-09B3-4E19-B410-C840147D7536}" srcOrd="3" destOrd="0" presId="urn:microsoft.com/office/officeart/2005/8/layout/hProcess4"/>
    <dgm:cxn modelId="{CB69789D-0225-4FB7-AC6B-5047A25095D3}" type="presParOf" srcId="{1886359C-B39D-4200-8C8F-C30AD92FB12C}" destId="{E6B913D2-29AF-4055-B84D-7F6EEAC616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D1A2B-262E-4E75-B776-0962B40EE3B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03423-5C0C-4AE8-87DF-E51ECC612445}">
      <dgm:prSet phldrT="[Text]"/>
      <dgm:spPr/>
      <dgm:t>
        <a:bodyPr/>
        <a:lstStyle/>
        <a:p>
          <a:r>
            <a:rPr lang="en-US" dirty="0"/>
            <a:t>Forecast Modules</a:t>
          </a:r>
        </a:p>
      </dgm:t>
    </dgm:pt>
    <dgm:pt modelId="{A9E21060-6953-4090-808B-78816487FC9D}" type="parTrans" cxnId="{AB52CF35-7E7D-4E98-9956-628B4F4EDB42}">
      <dgm:prSet/>
      <dgm:spPr/>
      <dgm:t>
        <a:bodyPr/>
        <a:lstStyle/>
        <a:p>
          <a:endParaRPr lang="en-US"/>
        </a:p>
      </dgm:t>
    </dgm:pt>
    <dgm:pt modelId="{4B2552E6-61E0-4410-99AD-5F9C60F0741E}" type="sibTrans" cxnId="{AB52CF35-7E7D-4E98-9956-628B4F4EDB42}">
      <dgm:prSet/>
      <dgm:spPr/>
      <dgm:t>
        <a:bodyPr/>
        <a:lstStyle/>
        <a:p>
          <a:endParaRPr lang="en-US"/>
        </a:p>
      </dgm:t>
    </dgm:pt>
    <dgm:pt modelId="{B958A834-021A-4B23-B756-AD97ABD8899C}">
      <dgm:prSet phldrT="[Text]"/>
      <dgm:spPr/>
      <dgm:t>
        <a:bodyPr/>
        <a:lstStyle/>
        <a:p>
          <a:r>
            <a:rPr lang="en-US" dirty="0"/>
            <a:t>Modeling</a:t>
          </a:r>
        </a:p>
      </dgm:t>
    </dgm:pt>
    <dgm:pt modelId="{13904E21-6EF7-4703-91E3-3CD52CDAA529}" type="parTrans" cxnId="{93E8C4E3-A1B2-4F0F-9FA0-5484553D230F}">
      <dgm:prSet/>
      <dgm:spPr/>
      <dgm:t>
        <a:bodyPr/>
        <a:lstStyle/>
        <a:p>
          <a:endParaRPr lang="en-US"/>
        </a:p>
      </dgm:t>
    </dgm:pt>
    <dgm:pt modelId="{D8F5F77E-26EC-4A75-A5CA-F17966845180}" type="sibTrans" cxnId="{93E8C4E3-A1B2-4F0F-9FA0-5484553D230F}">
      <dgm:prSet/>
      <dgm:spPr/>
      <dgm:t>
        <a:bodyPr/>
        <a:lstStyle/>
        <a:p>
          <a:endParaRPr lang="en-US"/>
        </a:p>
      </dgm:t>
    </dgm:pt>
    <dgm:pt modelId="{D70B366D-D715-4F74-B0BD-51EF840FD0A7}">
      <dgm:prSet phldrT="[Text]"/>
      <dgm:spPr/>
      <dgm:t>
        <a:bodyPr/>
        <a:lstStyle/>
        <a:p>
          <a:r>
            <a:rPr lang="en-US" dirty="0"/>
            <a:t>Attach to Financial Data</a:t>
          </a:r>
        </a:p>
      </dgm:t>
    </dgm:pt>
    <dgm:pt modelId="{C9CCDC1E-6ACD-43FF-87DD-36FEF4526C2C}" type="parTrans" cxnId="{C24AD375-0741-4CAD-BF90-7399DE5CDF6C}">
      <dgm:prSet/>
      <dgm:spPr/>
      <dgm:t>
        <a:bodyPr/>
        <a:lstStyle/>
        <a:p>
          <a:endParaRPr lang="en-US"/>
        </a:p>
      </dgm:t>
    </dgm:pt>
    <dgm:pt modelId="{292B607D-54A4-4940-B67B-88669C9C0BF6}" type="sibTrans" cxnId="{C24AD375-0741-4CAD-BF90-7399DE5CDF6C}">
      <dgm:prSet/>
      <dgm:spPr/>
      <dgm:t>
        <a:bodyPr/>
        <a:lstStyle/>
        <a:p>
          <a:endParaRPr lang="en-US"/>
        </a:p>
      </dgm:t>
    </dgm:pt>
    <dgm:pt modelId="{00ABF31E-6942-4685-A05B-8BC7B2665F32}" type="pres">
      <dgm:prSet presAssocID="{C5ED1A2B-262E-4E75-B776-0962B40EE3BB}" presName="Name0" presStyleCnt="0">
        <dgm:presLayoutVars>
          <dgm:dir/>
          <dgm:resizeHandles val="exact"/>
        </dgm:presLayoutVars>
      </dgm:prSet>
      <dgm:spPr/>
    </dgm:pt>
    <dgm:pt modelId="{D22CBD9A-33AF-463E-A5F3-5EB3118DF0EE}" type="pres">
      <dgm:prSet presAssocID="{1D103423-5C0C-4AE8-87DF-E51ECC612445}" presName="composite" presStyleCnt="0"/>
      <dgm:spPr/>
    </dgm:pt>
    <dgm:pt modelId="{FAA0F5B9-E338-4610-B7CA-C628A3DB7CDC}" type="pres">
      <dgm:prSet presAssocID="{1D103423-5C0C-4AE8-87DF-E51ECC612445}" presName="rect1" presStyleLbl="trAlignAcc1" presStyleIdx="0" presStyleCnt="3">
        <dgm:presLayoutVars>
          <dgm:bulletEnabled val="1"/>
        </dgm:presLayoutVars>
      </dgm:prSet>
      <dgm:spPr/>
    </dgm:pt>
    <dgm:pt modelId="{A0B38A77-95BF-41DE-BEF2-51B6AB28FF1E}" type="pres">
      <dgm:prSet presAssocID="{1D103423-5C0C-4AE8-87DF-E51ECC612445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4F2076C-3DE7-4E8F-A602-CDFBAF15712A}" type="pres">
      <dgm:prSet presAssocID="{4B2552E6-61E0-4410-99AD-5F9C60F0741E}" presName="sibTrans" presStyleCnt="0"/>
      <dgm:spPr/>
    </dgm:pt>
    <dgm:pt modelId="{B49B7118-24D3-45E5-91A2-7299DA962A34}" type="pres">
      <dgm:prSet presAssocID="{B958A834-021A-4B23-B756-AD97ABD8899C}" presName="composite" presStyleCnt="0"/>
      <dgm:spPr/>
    </dgm:pt>
    <dgm:pt modelId="{7C11014A-4B07-4D1B-948F-EFE5B340FC5C}" type="pres">
      <dgm:prSet presAssocID="{B958A834-021A-4B23-B756-AD97ABD8899C}" presName="rect1" presStyleLbl="trAlignAcc1" presStyleIdx="1" presStyleCnt="3">
        <dgm:presLayoutVars>
          <dgm:bulletEnabled val="1"/>
        </dgm:presLayoutVars>
      </dgm:prSet>
      <dgm:spPr/>
    </dgm:pt>
    <dgm:pt modelId="{5EC1974E-B1D0-43A8-8018-F79BCFFCFB68}" type="pres">
      <dgm:prSet presAssocID="{B958A834-021A-4B23-B756-AD97ABD8899C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015B21B-382D-4CCA-B0E3-F4AA9FF02ADE}" type="pres">
      <dgm:prSet presAssocID="{D8F5F77E-26EC-4A75-A5CA-F17966845180}" presName="sibTrans" presStyleCnt="0"/>
      <dgm:spPr/>
    </dgm:pt>
    <dgm:pt modelId="{1F2145F4-F97F-4937-A9F3-79A3C11984E8}" type="pres">
      <dgm:prSet presAssocID="{D70B366D-D715-4F74-B0BD-51EF840FD0A7}" presName="composite" presStyleCnt="0"/>
      <dgm:spPr/>
    </dgm:pt>
    <dgm:pt modelId="{B7A96BF6-B7BC-4320-9047-2E6D0FD38665}" type="pres">
      <dgm:prSet presAssocID="{D70B366D-D715-4F74-B0BD-51EF840FD0A7}" presName="rect1" presStyleLbl="trAlignAcc1" presStyleIdx="2" presStyleCnt="3">
        <dgm:presLayoutVars>
          <dgm:bulletEnabled val="1"/>
        </dgm:presLayoutVars>
      </dgm:prSet>
      <dgm:spPr/>
    </dgm:pt>
    <dgm:pt modelId="{F0BBD88D-F31E-45F0-A58D-1E18EE355555}" type="pres">
      <dgm:prSet presAssocID="{D70B366D-D715-4F74-B0BD-51EF840FD0A7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</dgm:ptLst>
  <dgm:cxnLst>
    <dgm:cxn modelId="{65F1142C-0B0B-4ACF-9151-39F80464162F}" type="presOf" srcId="{D70B366D-D715-4F74-B0BD-51EF840FD0A7}" destId="{B7A96BF6-B7BC-4320-9047-2E6D0FD38665}" srcOrd="0" destOrd="0" presId="urn:microsoft.com/office/officeart/2008/layout/PictureStrips"/>
    <dgm:cxn modelId="{7303B62C-9F13-431C-B200-79F158B09EF8}" type="presOf" srcId="{1D103423-5C0C-4AE8-87DF-E51ECC612445}" destId="{FAA0F5B9-E338-4610-B7CA-C628A3DB7CDC}" srcOrd="0" destOrd="0" presId="urn:microsoft.com/office/officeart/2008/layout/PictureStrips"/>
    <dgm:cxn modelId="{AB52CF35-7E7D-4E98-9956-628B4F4EDB42}" srcId="{C5ED1A2B-262E-4E75-B776-0962B40EE3BB}" destId="{1D103423-5C0C-4AE8-87DF-E51ECC612445}" srcOrd="0" destOrd="0" parTransId="{A9E21060-6953-4090-808B-78816487FC9D}" sibTransId="{4B2552E6-61E0-4410-99AD-5F9C60F0741E}"/>
    <dgm:cxn modelId="{5FE4954C-5D91-4C85-A06A-4F4FEB7AA9A4}" type="presOf" srcId="{B958A834-021A-4B23-B756-AD97ABD8899C}" destId="{7C11014A-4B07-4D1B-948F-EFE5B340FC5C}" srcOrd="0" destOrd="0" presId="urn:microsoft.com/office/officeart/2008/layout/PictureStrips"/>
    <dgm:cxn modelId="{C24AD375-0741-4CAD-BF90-7399DE5CDF6C}" srcId="{C5ED1A2B-262E-4E75-B776-0962B40EE3BB}" destId="{D70B366D-D715-4F74-B0BD-51EF840FD0A7}" srcOrd="2" destOrd="0" parTransId="{C9CCDC1E-6ACD-43FF-87DD-36FEF4526C2C}" sibTransId="{292B607D-54A4-4940-B67B-88669C9C0BF6}"/>
    <dgm:cxn modelId="{2042E98C-6B2B-45FD-B55D-FF9C25848C2C}" type="presOf" srcId="{C5ED1A2B-262E-4E75-B776-0962B40EE3BB}" destId="{00ABF31E-6942-4685-A05B-8BC7B2665F32}" srcOrd="0" destOrd="0" presId="urn:microsoft.com/office/officeart/2008/layout/PictureStrips"/>
    <dgm:cxn modelId="{93E8C4E3-A1B2-4F0F-9FA0-5484553D230F}" srcId="{C5ED1A2B-262E-4E75-B776-0962B40EE3BB}" destId="{B958A834-021A-4B23-B756-AD97ABD8899C}" srcOrd="1" destOrd="0" parTransId="{13904E21-6EF7-4703-91E3-3CD52CDAA529}" sibTransId="{D8F5F77E-26EC-4A75-A5CA-F17966845180}"/>
    <dgm:cxn modelId="{A8631D87-D428-4183-B803-C1108EE721F7}" type="presParOf" srcId="{00ABF31E-6942-4685-A05B-8BC7B2665F32}" destId="{D22CBD9A-33AF-463E-A5F3-5EB3118DF0EE}" srcOrd="0" destOrd="0" presId="urn:microsoft.com/office/officeart/2008/layout/PictureStrips"/>
    <dgm:cxn modelId="{1D962EC7-0040-4D46-BAAA-D5569663FCE9}" type="presParOf" srcId="{D22CBD9A-33AF-463E-A5F3-5EB3118DF0EE}" destId="{FAA0F5B9-E338-4610-B7CA-C628A3DB7CDC}" srcOrd="0" destOrd="0" presId="urn:microsoft.com/office/officeart/2008/layout/PictureStrips"/>
    <dgm:cxn modelId="{D939283D-FCAE-4649-A349-41AFB7334A8F}" type="presParOf" srcId="{D22CBD9A-33AF-463E-A5F3-5EB3118DF0EE}" destId="{A0B38A77-95BF-41DE-BEF2-51B6AB28FF1E}" srcOrd="1" destOrd="0" presId="urn:microsoft.com/office/officeart/2008/layout/PictureStrips"/>
    <dgm:cxn modelId="{D6894F3A-C7AF-458C-9002-85BA1528F4D8}" type="presParOf" srcId="{00ABF31E-6942-4685-A05B-8BC7B2665F32}" destId="{C4F2076C-3DE7-4E8F-A602-CDFBAF15712A}" srcOrd="1" destOrd="0" presId="urn:microsoft.com/office/officeart/2008/layout/PictureStrips"/>
    <dgm:cxn modelId="{7F6491B7-65A6-4B41-897D-549FEDEE10F8}" type="presParOf" srcId="{00ABF31E-6942-4685-A05B-8BC7B2665F32}" destId="{B49B7118-24D3-45E5-91A2-7299DA962A34}" srcOrd="2" destOrd="0" presId="urn:microsoft.com/office/officeart/2008/layout/PictureStrips"/>
    <dgm:cxn modelId="{1ADFBA9C-28E9-453E-9197-33D04C4DDAE2}" type="presParOf" srcId="{B49B7118-24D3-45E5-91A2-7299DA962A34}" destId="{7C11014A-4B07-4D1B-948F-EFE5B340FC5C}" srcOrd="0" destOrd="0" presId="urn:microsoft.com/office/officeart/2008/layout/PictureStrips"/>
    <dgm:cxn modelId="{0679C83E-054A-4D0B-87DF-4F2E34AE6868}" type="presParOf" srcId="{B49B7118-24D3-45E5-91A2-7299DA962A34}" destId="{5EC1974E-B1D0-43A8-8018-F79BCFFCFB68}" srcOrd="1" destOrd="0" presId="urn:microsoft.com/office/officeart/2008/layout/PictureStrips"/>
    <dgm:cxn modelId="{B9FB94EC-84E6-40BF-AF9E-2868C8C4B117}" type="presParOf" srcId="{00ABF31E-6942-4685-A05B-8BC7B2665F32}" destId="{E015B21B-382D-4CCA-B0E3-F4AA9FF02ADE}" srcOrd="3" destOrd="0" presId="urn:microsoft.com/office/officeart/2008/layout/PictureStrips"/>
    <dgm:cxn modelId="{865150AF-4D25-4AAE-B27C-47597B00D22A}" type="presParOf" srcId="{00ABF31E-6942-4685-A05B-8BC7B2665F32}" destId="{1F2145F4-F97F-4937-A9F3-79A3C11984E8}" srcOrd="4" destOrd="0" presId="urn:microsoft.com/office/officeart/2008/layout/PictureStrips"/>
    <dgm:cxn modelId="{98CD82D6-11F1-43D8-BFFF-FE70F6407D2C}" type="presParOf" srcId="{1F2145F4-F97F-4937-A9F3-79A3C11984E8}" destId="{B7A96BF6-B7BC-4320-9047-2E6D0FD38665}" srcOrd="0" destOrd="0" presId="urn:microsoft.com/office/officeart/2008/layout/PictureStrips"/>
    <dgm:cxn modelId="{D86EDC8C-0046-4BCD-8F90-C9E27EEF69E3}" type="presParOf" srcId="{1F2145F4-F97F-4937-A9F3-79A3C11984E8}" destId="{F0BBD88D-F31E-45F0-A58D-1E18EE3555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9026F2-A881-4D83-B805-7B326F4D7BA8}" type="doc">
      <dgm:prSet loTypeId="urn:microsoft.com/office/officeart/2005/8/layout/radial5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38C2-972C-467A-B36F-B9EFB695C24D}">
      <dgm:prSet phldrT="[Text]"/>
      <dgm:spPr/>
      <dgm:t>
        <a:bodyPr/>
        <a:lstStyle/>
        <a:p>
          <a:r>
            <a:rPr lang="en-US" dirty="0"/>
            <a:t>2040 MARA Model</a:t>
          </a:r>
        </a:p>
      </dgm:t>
    </dgm:pt>
    <dgm:pt modelId="{DDD4F21E-9A0C-48CF-AFD6-25556E91612A}" type="parTrans" cxnId="{C1DD3FB6-7647-4F1C-BEB5-961136CF2838}">
      <dgm:prSet/>
      <dgm:spPr/>
      <dgm:t>
        <a:bodyPr/>
        <a:lstStyle/>
        <a:p>
          <a:endParaRPr lang="en-US"/>
        </a:p>
      </dgm:t>
    </dgm:pt>
    <dgm:pt modelId="{C71FBF93-A557-4E60-98E0-294305844C37}" type="sibTrans" cxnId="{C1DD3FB6-7647-4F1C-BEB5-961136CF2838}">
      <dgm:prSet/>
      <dgm:spPr/>
      <dgm:t>
        <a:bodyPr/>
        <a:lstStyle/>
        <a:p>
          <a:endParaRPr lang="en-US"/>
        </a:p>
      </dgm:t>
    </dgm:pt>
    <dgm:pt modelId="{12373E03-A253-4BD6-93BC-C6EA97A9FF35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78384B4A-424B-4742-A4AE-DD1A98213BC7}" type="parTrans" cxnId="{11754DCF-A9B1-4026-8E2F-D665E14276DF}">
      <dgm:prSet/>
      <dgm:spPr/>
      <dgm:t>
        <a:bodyPr/>
        <a:lstStyle/>
        <a:p>
          <a:endParaRPr lang="en-US"/>
        </a:p>
      </dgm:t>
    </dgm:pt>
    <dgm:pt modelId="{EF476C86-37BF-4FA4-B7D3-6E3C5E2FE5B7}" type="sibTrans" cxnId="{11754DCF-A9B1-4026-8E2F-D665E14276DF}">
      <dgm:prSet/>
      <dgm:spPr/>
      <dgm:t>
        <a:bodyPr/>
        <a:lstStyle/>
        <a:p>
          <a:endParaRPr lang="en-US"/>
        </a:p>
      </dgm:t>
    </dgm:pt>
    <dgm:pt modelId="{F74544CA-B331-42C1-9907-4A5DF37A4F2F}">
      <dgm:prSet phldrT="[Text]"/>
      <dgm:spPr/>
      <dgm:t>
        <a:bodyPr/>
        <a:lstStyle/>
        <a:p>
          <a:r>
            <a:rPr lang="en-US" dirty="0"/>
            <a:t>Public Safety</a:t>
          </a:r>
        </a:p>
      </dgm:t>
    </dgm:pt>
    <dgm:pt modelId="{C8E30E9D-F992-4A82-9918-A2E035FC10E9}" type="parTrans" cxnId="{94E419B9-9934-472E-88E2-6E7C45A384B3}">
      <dgm:prSet/>
      <dgm:spPr/>
      <dgm:t>
        <a:bodyPr/>
        <a:lstStyle/>
        <a:p>
          <a:endParaRPr lang="en-US"/>
        </a:p>
      </dgm:t>
    </dgm:pt>
    <dgm:pt modelId="{CF17D20B-C413-462D-883C-57E0BBD6A15D}" type="sibTrans" cxnId="{94E419B9-9934-472E-88E2-6E7C45A384B3}">
      <dgm:prSet/>
      <dgm:spPr/>
      <dgm:t>
        <a:bodyPr/>
        <a:lstStyle/>
        <a:p>
          <a:endParaRPr lang="en-US"/>
        </a:p>
      </dgm:t>
    </dgm:pt>
    <dgm:pt modelId="{DF93C937-B21B-4C41-AA83-216F14E12BDB}">
      <dgm:prSet phldrT="[Text]"/>
      <dgm:spPr/>
      <dgm:t>
        <a:bodyPr/>
        <a:lstStyle/>
        <a:p>
          <a:r>
            <a:rPr lang="en-US" dirty="0"/>
            <a:t>Public Works</a:t>
          </a:r>
        </a:p>
      </dgm:t>
    </dgm:pt>
    <dgm:pt modelId="{76E551A1-4805-45C1-923A-9D8CD63D03E5}" type="parTrans" cxnId="{54A41F74-FFB2-4D76-993D-179BBF24E63F}">
      <dgm:prSet/>
      <dgm:spPr/>
      <dgm:t>
        <a:bodyPr/>
        <a:lstStyle/>
        <a:p>
          <a:endParaRPr lang="en-US"/>
        </a:p>
      </dgm:t>
    </dgm:pt>
    <dgm:pt modelId="{48A77209-0363-4C73-AA5F-4EB976F91145}" type="sibTrans" cxnId="{54A41F74-FFB2-4D76-993D-179BBF24E63F}">
      <dgm:prSet/>
      <dgm:spPr/>
      <dgm:t>
        <a:bodyPr/>
        <a:lstStyle/>
        <a:p>
          <a:endParaRPr lang="en-US"/>
        </a:p>
      </dgm:t>
    </dgm:pt>
    <dgm:pt modelId="{0741F470-6588-42B2-A456-4B64EB13411C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4F8BEE52-3063-44B0-8121-F030B218822E}" type="parTrans" cxnId="{044DD652-2868-4E97-94A8-32B83BBEFAEC}">
      <dgm:prSet/>
      <dgm:spPr/>
      <dgm:t>
        <a:bodyPr/>
        <a:lstStyle/>
        <a:p>
          <a:endParaRPr lang="en-US"/>
        </a:p>
      </dgm:t>
    </dgm:pt>
    <dgm:pt modelId="{84705850-43CF-4FEB-B4C3-1DD317E9A519}" type="sibTrans" cxnId="{044DD652-2868-4E97-94A8-32B83BBEFAEC}">
      <dgm:prSet/>
      <dgm:spPr/>
      <dgm:t>
        <a:bodyPr/>
        <a:lstStyle/>
        <a:p>
          <a:endParaRPr lang="en-US"/>
        </a:p>
      </dgm:t>
    </dgm:pt>
    <dgm:pt modelId="{491E8F64-8812-432F-85AD-F531CFBF2089}">
      <dgm:prSet phldrT="[Text]"/>
      <dgm:spPr/>
      <dgm:t>
        <a:bodyPr/>
        <a:lstStyle/>
        <a:p>
          <a:r>
            <a:rPr lang="en-US" dirty="0"/>
            <a:t>Tax and revenue</a:t>
          </a:r>
        </a:p>
      </dgm:t>
    </dgm:pt>
    <dgm:pt modelId="{C44FC98B-5836-4F8D-934B-55D36A8CA6DD}" type="parTrans" cxnId="{87E2571E-F23C-4629-8333-A110D2E3E03A}">
      <dgm:prSet/>
      <dgm:spPr/>
      <dgm:t>
        <a:bodyPr/>
        <a:lstStyle/>
        <a:p>
          <a:endParaRPr lang="en-US"/>
        </a:p>
      </dgm:t>
    </dgm:pt>
    <dgm:pt modelId="{50FFA4AF-435D-4CCE-A360-10D56806A5A8}" type="sibTrans" cxnId="{87E2571E-F23C-4629-8333-A110D2E3E03A}">
      <dgm:prSet/>
      <dgm:spPr/>
      <dgm:t>
        <a:bodyPr/>
        <a:lstStyle/>
        <a:p>
          <a:endParaRPr lang="en-US"/>
        </a:p>
      </dgm:t>
    </dgm:pt>
    <dgm:pt modelId="{C72C605E-D484-45CD-A2D4-4E2F939E0B08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941EAA14-1670-4974-8C3F-0E809FD6ED39}" type="parTrans" cxnId="{603F34BF-60A0-4605-9E4A-107ED43D9505}">
      <dgm:prSet/>
      <dgm:spPr/>
      <dgm:t>
        <a:bodyPr/>
        <a:lstStyle/>
        <a:p>
          <a:endParaRPr lang="en-US"/>
        </a:p>
      </dgm:t>
    </dgm:pt>
    <dgm:pt modelId="{F03BCF3A-A8F2-4F83-80A6-63D67DC509CA}" type="sibTrans" cxnId="{603F34BF-60A0-4605-9E4A-107ED43D9505}">
      <dgm:prSet/>
      <dgm:spPr/>
      <dgm:t>
        <a:bodyPr/>
        <a:lstStyle/>
        <a:p>
          <a:endParaRPr lang="en-US"/>
        </a:p>
      </dgm:t>
    </dgm:pt>
    <dgm:pt modelId="{30A339EC-5ED2-4022-8B3B-FF5AC92DF5A1}">
      <dgm:prSet phldrT="[Text]"/>
      <dgm:spPr/>
      <dgm:t>
        <a:bodyPr/>
        <a:lstStyle/>
        <a:p>
          <a:r>
            <a:rPr lang="en-US" dirty="0"/>
            <a:t>Property tax</a:t>
          </a:r>
        </a:p>
      </dgm:t>
    </dgm:pt>
    <dgm:pt modelId="{F9BF3978-EBD1-441F-A058-6A1BC60630B3}" type="parTrans" cxnId="{5E5C7E0D-33E7-48AE-B62B-7FEA24D72A1D}">
      <dgm:prSet/>
      <dgm:spPr/>
      <dgm:t>
        <a:bodyPr/>
        <a:lstStyle/>
        <a:p>
          <a:endParaRPr lang="en-US"/>
        </a:p>
      </dgm:t>
    </dgm:pt>
    <dgm:pt modelId="{5BB88BC3-ED0D-42D9-B671-83B10C191081}" type="sibTrans" cxnId="{5E5C7E0D-33E7-48AE-B62B-7FEA24D72A1D}">
      <dgm:prSet/>
      <dgm:spPr/>
      <dgm:t>
        <a:bodyPr/>
        <a:lstStyle/>
        <a:p>
          <a:endParaRPr lang="en-US"/>
        </a:p>
      </dgm:t>
    </dgm:pt>
    <dgm:pt modelId="{9BD3470E-3A81-4EE5-A73E-782466116F0E}" type="pres">
      <dgm:prSet presAssocID="{B99026F2-A881-4D83-B805-7B326F4D7B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9975C1-9393-411E-A424-56C5055D845E}" type="pres">
      <dgm:prSet presAssocID="{6D5C38C2-972C-467A-B36F-B9EFB695C24D}" presName="centerShape" presStyleLbl="node0" presStyleIdx="0" presStyleCnt="1"/>
      <dgm:spPr/>
    </dgm:pt>
    <dgm:pt modelId="{8F6CF3D9-ED8A-41F3-88F5-747A505361EA}" type="pres">
      <dgm:prSet presAssocID="{78384B4A-424B-4742-A4AE-DD1A98213BC7}" presName="parTrans" presStyleLbl="sibTrans2D1" presStyleIdx="0" presStyleCnt="7"/>
      <dgm:spPr/>
    </dgm:pt>
    <dgm:pt modelId="{AE7679BE-FF62-4897-ABC8-F3137EDB99E5}" type="pres">
      <dgm:prSet presAssocID="{78384B4A-424B-4742-A4AE-DD1A98213BC7}" presName="connectorText" presStyleLbl="sibTrans2D1" presStyleIdx="0" presStyleCnt="7"/>
      <dgm:spPr/>
    </dgm:pt>
    <dgm:pt modelId="{B9E26A89-3878-4777-BBB0-242FD450F0E8}" type="pres">
      <dgm:prSet presAssocID="{12373E03-A253-4BD6-93BC-C6EA97A9FF35}" presName="node" presStyleLbl="node1" presStyleIdx="0" presStyleCnt="7">
        <dgm:presLayoutVars>
          <dgm:bulletEnabled val="1"/>
        </dgm:presLayoutVars>
      </dgm:prSet>
      <dgm:spPr/>
    </dgm:pt>
    <dgm:pt modelId="{2D200E91-FF79-4024-AFE0-BF0CCE704A90}" type="pres">
      <dgm:prSet presAssocID="{C8E30E9D-F992-4A82-9918-A2E035FC10E9}" presName="parTrans" presStyleLbl="sibTrans2D1" presStyleIdx="1" presStyleCnt="7"/>
      <dgm:spPr/>
    </dgm:pt>
    <dgm:pt modelId="{FE9276E5-71BA-4EC6-A229-D68EC988BC5A}" type="pres">
      <dgm:prSet presAssocID="{C8E30E9D-F992-4A82-9918-A2E035FC10E9}" presName="connectorText" presStyleLbl="sibTrans2D1" presStyleIdx="1" presStyleCnt="7"/>
      <dgm:spPr/>
    </dgm:pt>
    <dgm:pt modelId="{0BCC7D5D-8F69-469A-91C6-7F0AF8888210}" type="pres">
      <dgm:prSet presAssocID="{F74544CA-B331-42C1-9907-4A5DF37A4F2F}" presName="node" presStyleLbl="node1" presStyleIdx="1" presStyleCnt="7">
        <dgm:presLayoutVars>
          <dgm:bulletEnabled val="1"/>
        </dgm:presLayoutVars>
      </dgm:prSet>
      <dgm:spPr/>
    </dgm:pt>
    <dgm:pt modelId="{459FE43F-A587-4846-984B-D99A4EE4C722}" type="pres">
      <dgm:prSet presAssocID="{76E551A1-4805-45C1-923A-9D8CD63D03E5}" presName="parTrans" presStyleLbl="sibTrans2D1" presStyleIdx="2" presStyleCnt="7"/>
      <dgm:spPr/>
    </dgm:pt>
    <dgm:pt modelId="{D33B69B6-7895-4542-BB96-E8A15BDE3A34}" type="pres">
      <dgm:prSet presAssocID="{76E551A1-4805-45C1-923A-9D8CD63D03E5}" presName="connectorText" presStyleLbl="sibTrans2D1" presStyleIdx="2" presStyleCnt="7"/>
      <dgm:spPr/>
    </dgm:pt>
    <dgm:pt modelId="{7BF70D9F-BF3D-409C-A8F7-46ED87F83C62}" type="pres">
      <dgm:prSet presAssocID="{DF93C937-B21B-4C41-AA83-216F14E12BDB}" presName="node" presStyleLbl="node1" presStyleIdx="2" presStyleCnt="7">
        <dgm:presLayoutVars>
          <dgm:bulletEnabled val="1"/>
        </dgm:presLayoutVars>
      </dgm:prSet>
      <dgm:spPr/>
    </dgm:pt>
    <dgm:pt modelId="{8462625A-ED30-47B5-95BE-233525F71C23}" type="pres">
      <dgm:prSet presAssocID="{4F8BEE52-3063-44B0-8121-F030B218822E}" presName="parTrans" presStyleLbl="sibTrans2D1" presStyleIdx="3" presStyleCnt="7"/>
      <dgm:spPr/>
    </dgm:pt>
    <dgm:pt modelId="{826DD048-E0A8-418B-981D-6C78B6169CE2}" type="pres">
      <dgm:prSet presAssocID="{4F8BEE52-3063-44B0-8121-F030B218822E}" presName="connectorText" presStyleLbl="sibTrans2D1" presStyleIdx="3" presStyleCnt="7"/>
      <dgm:spPr/>
    </dgm:pt>
    <dgm:pt modelId="{FE71D922-1483-44F1-974B-EB43440476AF}" type="pres">
      <dgm:prSet presAssocID="{0741F470-6588-42B2-A456-4B64EB13411C}" presName="node" presStyleLbl="node1" presStyleIdx="3" presStyleCnt="7">
        <dgm:presLayoutVars>
          <dgm:bulletEnabled val="1"/>
        </dgm:presLayoutVars>
      </dgm:prSet>
      <dgm:spPr/>
    </dgm:pt>
    <dgm:pt modelId="{374360EE-8EBA-4FFF-9223-D8267A3B2C8F}" type="pres">
      <dgm:prSet presAssocID="{941EAA14-1670-4974-8C3F-0E809FD6ED39}" presName="parTrans" presStyleLbl="sibTrans2D1" presStyleIdx="4" presStyleCnt="7"/>
      <dgm:spPr/>
    </dgm:pt>
    <dgm:pt modelId="{3D155B27-58D9-4C94-9B53-9EA09F94EF7C}" type="pres">
      <dgm:prSet presAssocID="{941EAA14-1670-4974-8C3F-0E809FD6ED39}" presName="connectorText" presStyleLbl="sibTrans2D1" presStyleIdx="4" presStyleCnt="7"/>
      <dgm:spPr/>
    </dgm:pt>
    <dgm:pt modelId="{0F43604D-1334-41F4-B720-10C7104AABDC}" type="pres">
      <dgm:prSet presAssocID="{C72C605E-D484-45CD-A2D4-4E2F939E0B08}" presName="node" presStyleLbl="node1" presStyleIdx="4" presStyleCnt="7">
        <dgm:presLayoutVars>
          <dgm:bulletEnabled val="1"/>
        </dgm:presLayoutVars>
      </dgm:prSet>
      <dgm:spPr/>
    </dgm:pt>
    <dgm:pt modelId="{AC38C043-0236-49C6-B424-D9D783F11ACC}" type="pres">
      <dgm:prSet presAssocID="{C44FC98B-5836-4F8D-934B-55D36A8CA6DD}" presName="parTrans" presStyleLbl="sibTrans2D1" presStyleIdx="5" presStyleCnt="7"/>
      <dgm:spPr/>
    </dgm:pt>
    <dgm:pt modelId="{A825611C-3184-4B8E-9447-AE0965509769}" type="pres">
      <dgm:prSet presAssocID="{C44FC98B-5836-4F8D-934B-55D36A8CA6DD}" presName="connectorText" presStyleLbl="sibTrans2D1" presStyleIdx="5" presStyleCnt="7"/>
      <dgm:spPr/>
    </dgm:pt>
    <dgm:pt modelId="{8709E171-2E62-423F-B0C8-842D1BA73A38}" type="pres">
      <dgm:prSet presAssocID="{491E8F64-8812-432F-85AD-F531CFBF2089}" presName="node" presStyleLbl="node1" presStyleIdx="5" presStyleCnt="7">
        <dgm:presLayoutVars>
          <dgm:bulletEnabled val="1"/>
        </dgm:presLayoutVars>
      </dgm:prSet>
      <dgm:spPr/>
    </dgm:pt>
    <dgm:pt modelId="{11BE31AB-5A9C-43B6-AEE9-93D622C68773}" type="pres">
      <dgm:prSet presAssocID="{F9BF3978-EBD1-441F-A058-6A1BC60630B3}" presName="parTrans" presStyleLbl="sibTrans2D1" presStyleIdx="6" presStyleCnt="7"/>
      <dgm:spPr/>
    </dgm:pt>
    <dgm:pt modelId="{E0703FE6-7F6A-49E5-AC29-7E17B0FE44D5}" type="pres">
      <dgm:prSet presAssocID="{F9BF3978-EBD1-441F-A058-6A1BC60630B3}" presName="connectorText" presStyleLbl="sibTrans2D1" presStyleIdx="6" presStyleCnt="7"/>
      <dgm:spPr/>
    </dgm:pt>
    <dgm:pt modelId="{FDB9B518-DBAB-472D-A010-90A1E2BF518E}" type="pres">
      <dgm:prSet presAssocID="{30A339EC-5ED2-4022-8B3B-FF5AC92DF5A1}" presName="node" presStyleLbl="node1" presStyleIdx="6" presStyleCnt="7">
        <dgm:presLayoutVars>
          <dgm:bulletEnabled val="1"/>
        </dgm:presLayoutVars>
      </dgm:prSet>
      <dgm:spPr/>
    </dgm:pt>
  </dgm:ptLst>
  <dgm:cxnLst>
    <dgm:cxn modelId="{66C15002-2C34-4AB4-A30F-091B4A0EF3A6}" type="presOf" srcId="{6D5C38C2-972C-467A-B36F-B9EFB695C24D}" destId="{1B9975C1-9393-411E-A424-56C5055D845E}" srcOrd="0" destOrd="0" presId="urn:microsoft.com/office/officeart/2005/8/layout/radial5"/>
    <dgm:cxn modelId="{375CE306-B594-4A74-8903-896D3A4FE6BD}" type="presOf" srcId="{941EAA14-1670-4974-8C3F-0E809FD6ED39}" destId="{3D155B27-58D9-4C94-9B53-9EA09F94EF7C}" srcOrd="1" destOrd="0" presId="urn:microsoft.com/office/officeart/2005/8/layout/radial5"/>
    <dgm:cxn modelId="{5E5C7E0D-33E7-48AE-B62B-7FEA24D72A1D}" srcId="{6D5C38C2-972C-467A-B36F-B9EFB695C24D}" destId="{30A339EC-5ED2-4022-8B3B-FF5AC92DF5A1}" srcOrd="6" destOrd="0" parTransId="{F9BF3978-EBD1-441F-A058-6A1BC60630B3}" sibTransId="{5BB88BC3-ED0D-42D9-B671-83B10C191081}"/>
    <dgm:cxn modelId="{9047421B-AD7B-4F94-A326-A7BC01F516C6}" type="presOf" srcId="{F74544CA-B331-42C1-9907-4A5DF37A4F2F}" destId="{0BCC7D5D-8F69-469A-91C6-7F0AF8888210}" srcOrd="0" destOrd="0" presId="urn:microsoft.com/office/officeart/2005/8/layout/radial5"/>
    <dgm:cxn modelId="{87E2571E-F23C-4629-8333-A110D2E3E03A}" srcId="{6D5C38C2-972C-467A-B36F-B9EFB695C24D}" destId="{491E8F64-8812-432F-85AD-F531CFBF2089}" srcOrd="5" destOrd="0" parTransId="{C44FC98B-5836-4F8D-934B-55D36A8CA6DD}" sibTransId="{50FFA4AF-435D-4CCE-A360-10D56806A5A8}"/>
    <dgm:cxn modelId="{8FDDBA23-2DBA-47B9-A519-CA9CD7040F77}" type="presOf" srcId="{30A339EC-5ED2-4022-8B3B-FF5AC92DF5A1}" destId="{FDB9B518-DBAB-472D-A010-90A1E2BF518E}" srcOrd="0" destOrd="0" presId="urn:microsoft.com/office/officeart/2005/8/layout/radial5"/>
    <dgm:cxn modelId="{7D08C740-10F8-449A-A2FF-E17E7DFC2B1F}" type="presOf" srcId="{76E551A1-4805-45C1-923A-9D8CD63D03E5}" destId="{D33B69B6-7895-4542-BB96-E8A15BDE3A34}" srcOrd="1" destOrd="0" presId="urn:microsoft.com/office/officeart/2005/8/layout/radial5"/>
    <dgm:cxn modelId="{9E59CB5D-8511-4E60-AD74-C3F33A6657BD}" type="presOf" srcId="{C72C605E-D484-45CD-A2D4-4E2F939E0B08}" destId="{0F43604D-1334-41F4-B720-10C7104AABDC}" srcOrd="0" destOrd="0" presId="urn:microsoft.com/office/officeart/2005/8/layout/radial5"/>
    <dgm:cxn modelId="{420AEC5F-4A81-4593-8DD2-7F3C02BBE5AE}" type="presOf" srcId="{78384B4A-424B-4742-A4AE-DD1A98213BC7}" destId="{8F6CF3D9-ED8A-41F3-88F5-747A505361EA}" srcOrd="0" destOrd="0" presId="urn:microsoft.com/office/officeart/2005/8/layout/radial5"/>
    <dgm:cxn modelId="{58AD3844-619C-47A1-A04B-28509062D632}" type="presOf" srcId="{F9BF3978-EBD1-441F-A058-6A1BC60630B3}" destId="{11BE31AB-5A9C-43B6-AEE9-93D622C68773}" srcOrd="0" destOrd="0" presId="urn:microsoft.com/office/officeart/2005/8/layout/radial5"/>
    <dgm:cxn modelId="{6792BA46-CC49-45AD-B8E0-2C29E0EF17BE}" type="presOf" srcId="{F9BF3978-EBD1-441F-A058-6A1BC60630B3}" destId="{E0703FE6-7F6A-49E5-AC29-7E17B0FE44D5}" srcOrd="1" destOrd="0" presId="urn:microsoft.com/office/officeart/2005/8/layout/radial5"/>
    <dgm:cxn modelId="{AA35B14E-DAE1-4C27-B2FE-B9B5B36503C8}" type="presOf" srcId="{0741F470-6588-42B2-A456-4B64EB13411C}" destId="{FE71D922-1483-44F1-974B-EB43440476AF}" srcOrd="0" destOrd="0" presId="urn:microsoft.com/office/officeart/2005/8/layout/radial5"/>
    <dgm:cxn modelId="{044DD652-2868-4E97-94A8-32B83BBEFAEC}" srcId="{6D5C38C2-972C-467A-B36F-B9EFB695C24D}" destId="{0741F470-6588-42B2-A456-4B64EB13411C}" srcOrd="3" destOrd="0" parTransId="{4F8BEE52-3063-44B0-8121-F030B218822E}" sibTransId="{84705850-43CF-4FEB-B4C3-1DD317E9A519}"/>
    <dgm:cxn modelId="{54A41F74-FFB2-4D76-993D-179BBF24E63F}" srcId="{6D5C38C2-972C-467A-B36F-B9EFB695C24D}" destId="{DF93C937-B21B-4C41-AA83-216F14E12BDB}" srcOrd="2" destOrd="0" parTransId="{76E551A1-4805-45C1-923A-9D8CD63D03E5}" sibTransId="{48A77209-0363-4C73-AA5F-4EB976F91145}"/>
    <dgm:cxn modelId="{AE91D776-D13C-4FD5-BA82-24D752558F46}" type="presOf" srcId="{4F8BEE52-3063-44B0-8121-F030B218822E}" destId="{8462625A-ED30-47B5-95BE-233525F71C23}" srcOrd="0" destOrd="0" presId="urn:microsoft.com/office/officeart/2005/8/layout/radial5"/>
    <dgm:cxn modelId="{D2123890-30C4-46AA-AA98-B352FD12FD2F}" type="presOf" srcId="{C44FC98B-5836-4F8D-934B-55D36A8CA6DD}" destId="{A825611C-3184-4B8E-9447-AE0965509769}" srcOrd="1" destOrd="0" presId="urn:microsoft.com/office/officeart/2005/8/layout/radial5"/>
    <dgm:cxn modelId="{CF526597-B359-4B1C-961B-1D99E3435C49}" type="presOf" srcId="{941EAA14-1670-4974-8C3F-0E809FD6ED39}" destId="{374360EE-8EBA-4FFF-9223-D8267A3B2C8F}" srcOrd="0" destOrd="0" presId="urn:microsoft.com/office/officeart/2005/8/layout/radial5"/>
    <dgm:cxn modelId="{851133A0-D148-45DB-AAD2-E63607221E67}" type="presOf" srcId="{78384B4A-424B-4742-A4AE-DD1A98213BC7}" destId="{AE7679BE-FF62-4897-ABC8-F3137EDB99E5}" srcOrd="1" destOrd="0" presId="urn:microsoft.com/office/officeart/2005/8/layout/radial5"/>
    <dgm:cxn modelId="{F00FC2A1-BB90-4D35-BB5E-E4B5DA0D9677}" type="presOf" srcId="{DF93C937-B21B-4C41-AA83-216F14E12BDB}" destId="{7BF70D9F-BF3D-409C-A8F7-46ED87F83C62}" srcOrd="0" destOrd="0" presId="urn:microsoft.com/office/officeart/2005/8/layout/radial5"/>
    <dgm:cxn modelId="{F3B8FEB3-2B20-4995-8014-95D9F29296D8}" type="presOf" srcId="{4F8BEE52-3063-44B0-8121-F030B218822E}" destId="{826DD048-E0A8-418B-981D-6C78B6169CE2}" srcOrd="1" destOrd="0" presId="urn:microsoft.com/office/officeart/2005/8/layout/radial5"/>
    <dgm:cxn modelId="{C1DD3FB6-7647-4F1C-BEB5-961136CF2838}" srcId="{B99026F2-A881-4D83-B805-7B326F4D7BA8}" destId="{6D5C38C2-972C-467A-B36F-B9EFB695C24D}" srcOrd="0" destOrd="0" parTransId="{DDD4F21E-9A0C-48CF-AFD6-25556E91612A}" sibTransId="{C71FBF93-A557-4E60-98E0-294305844C37}"/>
    <dgm:cxn modelId="{BD1E1EB7-3947-408C-BB77-F4526B8776D3}" type="presOf" srcId="{B99026F2-A881-4D83-B805-7B326F4D7BA8}" destId="{9BD3470E-3A81-4EE5-A73E-782466116F0E}" srcOrd="0" destOrd="0" presId="urn:microsoft.com/office/officeart/2005/8/layout/radial5"/>
    <dgm:cxn modelId="{94E419B9-9934-472E-88E2-6E7C45A384B3}" srcId="{6D5C38C2-972C-467A-B36F-B9EFB695C24D}" destId="{F74544CA-B331-42C1-9907-4A5DF37A4F2F}" srcOrd="1" destOrd="0" parTransId="{C8E30E9D-F992-4A82-9918-A2E035FC10E9}" sibTransId="{CF17D20B-C413-462D-883C-57E0BBD6A15D}"/>
    <dgm:cxn modelId="{603F34BF-60A0-4605-9E4A-107ED43D9505}" srcId="{6D5C38C2-972C-467A-B36F-B9EFB695C24D}" destId="{C72C605E-D484-45CD-A2D4-4E2F939E0B08}" srcOrd="4" destOrd="0" parTransId="{941EAA14-1670-4974-8C3F-0E809FD6ED39}" sibTransId="{F03BCF3A-A8F2-4F83-80A6-63D67DC509CA}"/>
    <dgm:cxn modelId="{0FB421C8-AF0C-4137-AA61-DCA39221C877}" type="presOf" srcId="{491E8F64-8812-432F-85AD-F531CFBF2089}" destId="{8709E171-2E62-423F-B0C8-842D1BA73A38}" srcOrd="0" destOrd="0" presId="urn:microsoft.com/office/officeart/2005/8/layout/radial5"/>
    <dgm:cxn modelId="{65A56FC8-B498-4811-BF9A-4DF790F2CE4E}" type="presOf" srcId="{76E551A1-4805-45C1-923A-9D8CD63D03E5}" destId="{459FE43F-A587-4846-984B-D99A4EE4C722}" srcOrd="0" destOrd="0" presId="urn:microsoft.com/office/officeart/2005/8/layout/radial5"/>
    <dgm:cxn modelId="{11754DCF-A9B1-4026-8E2F-D665E14276DF}" srcId="{6D5C38C2-972C-467A-B36F-B9EFB695C24D}" destId="{12373E03-A253-4BD6-93BC-C6EA97A9FF35}" srcOrd="0" destOrd="0" parTransId="{78384B4A-424B-4742-A4AE-DD1A98213BC7}" sibTransId="{EF476C86-37BF-4FA4-B7D3-6E3C5E2FE5B7}"/>
    <dgm:cxn modelId="{8CD00EE7-8180-405A-814D-8CB4FC313FC6}" type="presOf" srcId="{C8E30E9D-F992-4A82-9918-A2E035FC10E9}" destId="{2D200E91-FF79-4024-AFE0-BF0CCE704A90}" srcOrd="0" destOrd="0" presId="urn:microsoft.com/office/officeart/2005/8/layout/radial5"/>
    <dgm:cxn modelId="{64E274F4-5C1D-46F8-9844-3459A08C0E42}" type="presOf" srcId="{C44FC98B-5836-4F8D-934B-55D36A8CA6DD}" destId="{AC38C043-0236-49C6-B424-D9D783F11ACC}" srcOrd="0" destOrd="0" presId="urn:microsoft.com/office/officeart/2005/8/layout/radial5"/>
    <dgm:cxn modelId="{1C81C7F8-92CA-4B61-AAF3-5B33AD268DBA}" type="presOf" srcId="{12373E03-A253-4BD6-93BC-C6EA97A9FF35}" destId="{B9E26A89-3878-4777-BBB0-242FD450F0E8}" srcOrd="0" destOrd="0" presId="urn:microsoft.com/office/officeart/2005/8/layout/radial5"/>
    <dgm:cxn modelId="{658647FF-BC5D-4978-9D11-27CD919CFBD7}" type="presOf" srcId="{C8E30E9D-F992-4A82-9918-A2E035FC10E9}" destId="{FE9276E5-71BA-4EC6-A229-D68EC988BC5A}" srcOrd="1" destOrd="0" presId="urn:microsoft.com/office/officeart/2005/8/layout/radial5"/>
    <dgm:cxn modelId="{9097E1C4-B739-48B1-9FC2-851C6F604FDB}" type="presParOf" srcId="{9BD3470E-3A81-4EE5-A73E-782466116F0E}" destId="{1B9975C1-9393-411E-A424-56C5055D845E}" srcOrd="0" destOrd="0" presId="urn:microsoft.com/office/officeart/2005/8/layout/radial5"/>
    <dgm:cxn modelId="{0D34310A-6FEA-4FA2-9D61-C1D450B9D611}" type="presParOf" srcId="{9BD3470E-3A81-4EE5-A73E-782466116F0E}" destId="{8F6CF3D9-ED8A-41F3-88F5-747A505361EA}" srcOrd="1" destOrd="0" presId="urn:microsoft.com/office/officeart/2005/8/layout/radial5"/>
    <dgm:cxn modelId="{3ADEE0E7-00FB-4FFA-AC72-2929A3B95885}" type="presParOf" srcId="{8F6CF3D9-ED8A-41F3-88F5-747A505361EA}" destId="{AE7679BE-FF62-4897-ABC8-F3137EDB99E5}" srcOrd="0" destOrd="0" presId="urn:microsoft.com/office/officeart/2005/8/layout/radial5"/>
    <dgm:cxn modelId="{2E41F290-2C6E-4F63-89A2-7C846FE4ED3E}" type="presParOf" srcId="{9BD3470E-3A81-4EE5-A73E-782466116F0E}" destId="{B9E26A89-3878-4777-BBB0-242FD450F0E8}" srcOrd="2" destOrd="0" presId="urn:microsoft.com/office/officeart/2005/8/layout/radial5"/>
    <dgm:cxn modelId="{15B32F59-A1CD-42E6-A36C-80F15FA74508}" type="presParOf" srcId="{9BD3470E-3A81-4EE5-A73E-782466116F0E}" destId="{2D200E91-FF79-4024-AFE0-BF0CCE704A90}" srcOrd="3" destOrd="0" presId="urn:microsoft.com/office/officeart/2005/8/layout/radial5"/>
    <dgm:cxn modelId="{7BEAFB82-2E2E-4DD8-A884-6068202979AC}" type="presParOf" srcId="{2D200E91-FF79-4024-AFE0-BF0CCE704A90}" destId="{FE9276E5-71BA-4EC6-A229-D68EC988BC5A}" srcOrd="0" destOrd="0" presId="urn:microsoft.com/office/officeart/2005/8/layout/radial5"/>
    <dgm:cxn modelId="{73E9DFF4-E66D-4EF2-A024-75818860C3CF}" type="presParOf" srcId="{9BD3470E-3A81-4EE5-A73E-782466116F0E}" destId="{0BCC7D5D-8F69-469A-91C6-7F0AF8888210}" srcOrd="4" destOrd="0" presId="urn:microsoft.com/office/officeart/2005/8/layout/radial5"/>
    <dgm:cxn modelId="{EE07B8E7-304F-4B51-A427-B935865B4891}" type="presParOf" srcId="{9BD3470E-3A81-4EE5-A73E-782466116F0E}" destId="{459FE43F-A587-4846-984B-D99A4EE4C722}" srcOrd="5" destOrd="0" presId="urn:microsoft.com/office/officeart/2005/8/layout/radial5"/>
    <dgm:cxn modelId="{759E773A-8617-431D-8BF1-D1B87E0EADAB}" type="presParOf" srcId="{459FE43F-A587-4846-984B-D99A4EE4C722}" destId="{D33B69B6-7895-4542-BB96-E8A15BDE3A34}" srcOrd="0" destOrd="0" presId="urn:microsoft.com/office/officeart/2005/8/layout/radial5"/>
    <dgm:cxn modelId="{5B9BCA7E-6851-428F-9B01-2E598836DB7C}" type="presParOf" srcId="{9BD3470E-3A81-4EE5-A73E-782466116F0E}" destId="{7BF70D9F-BF3D-409C-A8F7-46ED87F83C62}" srcOrd="6" destOrd="0" presId="urn:microsoft.com/office/officeart/2005/8/layout/radial5"/>
    <dgm:cxn modelId="{853643C1-B287-4E41-9916-5AC464CB86D9}" type="presParOf" srcId="{9BD3470E-3A81-4EE5-A73E-782466116F0E}" destId="{8462625A-ED30-47B5-95BE-233525F71C23}" srcOrd="7" destOrd="0" presId="urn:microsoft.com/office/officeart/2005/8/layout/radial5"/>
    <dgm:cxn modelId="{757567A5-4F56-46E5-828E-B5C1EB9800F5}" type="presParOf" srcId="{8462625A-ED30-47B5-95BE-233525F71C23}" destId="{826DD048-E0A8-418B-981D-6C78B6169CE2}" srcOrd="0" destOrd="0" presId="urn:microsoft.com/office/officeart/2005/8/layout/radial5"/>
    <dgm:cxn modelId="{1ADD19F7-4E38-4BE3-9D62-CDB6C9013D46}" type="presParOf" srcId="{9BD3470E-3A81-4EE5-A73E-782466116F0E}" destId="{FE71D922-1483-44F1-974B-EB43440476AF}" srcOrd="8" destOrd="0" presId="urn:microsoft.com/office/officeart/2005/8/layout/radial5"/>
    <dgm:cxn modelId="{9D12D2B0-81A2-4E41-82FD-85BD50A51C00}" type="presParOf" srcId="{9BD3470E-3A81-4EE5-A73E-782466116F0E}" destId="{374360EE-8EBA-4FFF-9223-D8267A3B2C8F}" srcOrd="9" destOrd="0" presId="urn:microsoft.com/office/officeart/2005/8/layout/radial5"/>
    <dgm:cxn modelId="{10DE0B36-2CEC-474B-807A-1FBB60C16A3D}" type="presParOf" srcId="{374360EE-8EBA-4FFF-9223-D8267A3B2C8F}" destId="{3D155B27-58D9-4C94-9B53-9EA09F94EF7C}" srcOrd="0" destOrd="0" presId="urn:microsoft.com/office/officeart/2005/8/layout/radial5"/>
    <dgm:cxn modelId="{818C6FF8-28DE-43AE-8B7C-4981B63AD2E2}" type="presParOf" srcId="{9BD3470E-3A81-4EE5-A73E-782466116F0E}" destId="{0F43604D-1334-41F4-B720-10C7104AABDC}" srcOrd="10" destOrd="0" presId="urn:microsoft.com/office/officeart/2005/8/layout/radial5"/>
    <dgm:cxn modelId="{72CB2F86-7988-4D42-93EC-C5E03793E2FE}" type="presParOf" srcId="{9BD3470E-3A81-4EE5-A73E-782466116F0E}" destId="{AC38C043-0236-49C6-B424-D9D783F11ACC}" srcOrd="11" destOrd="0" presId="urn:microsoft.com/office/officeart/2005/8/layout/radial5"/>
    <dgm:cxn modelId="{A9478456-86C4-4755-9DE6-BA3660B6061F}" type="presParOf" srcId="{AC38C043-0236-49C6-B424-D9D783F11ACC}" destId="{A825611C-3184-4B8E-9447-AE0965509769}" srcOrd="0" destOrd="0" presId="urn:microsoft.com/office/officeart/2005/8/layout/radial5"/>
    <dgm:cxn modelId="{4CBC4779-B8FA-4823-8F06-2EF668ED0A87}" type="presParOf" srcId="{9BD3470E-3A81-4EE5-A73E-782466116F0E}" destId="{8709E171-2E62-423F-B0C8-842D1BA73A38}" srcOrd="12" destOrd="0" presId="urn:microsoft.com/office/officeart/2005/8/layout/radial5"/>
    <dgm:cxn modelId="{CCF22BAB-7204-4462-83DD-ADCD96EF3A4F}" type="presParOf" srcId="{9BD3470E-3A81-4EE5-A73E-782466116F0E}" destId="{11BE31AB-5A9C-43B6-AEE9-93D622C68773}" srcOrd="13" destOrd="0" presId="urn:microsoft.com/office/officeart/2005/8/layout/radial5"/>
    <dgm:cxn modelId="{20453FF2-C874-4C14-88AB-D9EED4D66472}" type="presParOf" srcId="{11BE31AB-5A9C-43B6-AEE9-93D622C68773}" destId="{E0703FE6-7F6A-49E5-AC29-7E17B0FE44D5}" srcOrd="0" destOrd="0" presId="urn:microsoft.com/office/officeart/2005/8/layout/radial5"/>
    <dgm:cxn modelId="{82990FF8-3754-4B8D-9823-CD847DD7EBD7}" type="presParOf" srcId="{9BD3470E-3A81-4EE5-A73E-782466116F0E}" destId="{FDB9B518-DBAB-472D-A010-90A1E2BF518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7FEEB2-C3AC-4EB3-B484-7B915F2E5F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82A9E-6891-484B-BF93-D2C2D07EDAFD}">
      <dgm:prSet phldrT="[Text]"/>
      <dgm:spPr/>
      <dgm:t>
        <a:bodyPr/>
        <a:lstStyle/>
        <a:p>
          <a:r>
            <a:rPr lang="en-US" dirty="0"/>
            <a:t>Medicaid Population Groups</a:t>
          </a:r>
        </a:p>
      </dgm:t>
    </dgm:pt>
    <dgm:pt modelId="{3EDAF737-485D-40E6-964F-E432951C82BC}" type="parTrans" cxnId="{3D283DB2-6196-412C-9998-B46BF59703AA}">
      <dgm:prSet/>
      <dgm:spPr/>
      <dgm:t>
        <a:bodyPr/>
        <a:lstStyle/>
        <a:p>
          <a:endParaRPr lang="en-US"/>
        </a:p>
      </dgm:t>
    </dgm:pt>
    <dgm:pt modelId="{A5AD8A4D-D226-4A20-A6A4-4051CBDE25E3}" type="sibTrans" cxnId="{3D283DB2-6196-412C-9998-B46BF59703AA}">
      <dgm:prSet/>
      <dgm:spPr/>
      <dgm:t>
        <a:bodyPr/>
        <a:lstStyle/>
        <a:p>
          <a:endParaRPr lang="en-US"/>
        </a:p>
      </dgm:t>
    </dgm:pt>
    <dgm:pt modelId="{EA1AE668-323E-4EA4-850F-941C1EF1498B}">
      <dgm:prSet phldrT="[Text]"/>
      <dgm:spPr/>
      <dgm:t>
        <a:bodyPr/>
        <a:lstStyle/>
        <a:p>
          <a:r>
            <a:rPr lang="en-US" dirty="0"/>
            <a:t>Adult</a:t>
          </a:r>
        </a:p>
      </dgm:t>
    </dgm:pt>
    <dgm:pt modelId="{92742E5D-5DAE-402E-9D4A-2C644B82865F}" type="parTrans" cxnId="{51ACC0CF-4366-4CB9-8FDB-07DCA351FE07}">
      <dgm:prSet/>
      <dgm:spPr/>
      <dgm:t>
        <a:bodyPr/>
        <a:lstStyle/>
        <a:p>
          <a:endParaRPr lang="en-US"/>
        </a:p>
      </dgm:t>
    </dgm:pt>
    <dgm:pt modelId="{2B364E35-619E-4203-8174-10B3989C1B96}" type="sibTrans" cxnId="{51ACC0CF-4366-4CB9-8FDB-07DCA351FE07}">
      <dgm:prSet/>
      <dgm:spPr/>
      <dgm:t>
        <a:bodyPr/>
        <a:lstStyle/>
        <a:p>
          <a:endParaRPr lang="en-US"/>
        </a:p>
      </dgm:t>
    </dgm:pt>
    <dgm:pt modelId="{D54A4EB1-07E6-4354-B367-B950774B8BA0}">
      <dgm:prSet phldrT="[Text]"/>
      <dgm:spPr/>
      <dgm:t>
        <a:bodyPr/>
        <a:lstStyle/>
        <a:p>
          <a:r>
            <a:rPr lang="en-US" dirty="0"/>
            <a:t>Child</a:t>
          </a:r>
        </a:p>
      </dgm:t>
    </dgm:pt>
    <dgm:pt modelId="{FA6C5353-9B62-49A7-9006-36FB0AACD6B2}" type="parTrans" cxnId="{0CB58153-591A-4F68-8DC9-708BDF53CC60}">
      <dgm:prSet/>
      <dgm:spPr/>
      <dgm:t>
        <a:bodyPr/>
        <a:lstStyle/>
        <a:p>
          <a:endParaRPr lang="en-US"/>
        </a:p>
      </dgm:t>
    </dgm:pt>
    <dgm:pt modelId="{F28D9EAB-E9FA-404C-87CE-033C64B62868}" type="sibTrans" cxnId="{0CB58153-591A-4F68-8DC9-708BDF53CC60}">
      <dgm:prSet/>
      <dgm:spPr/>
      <dgm:t>
        <a:bodyPr/>
        <a:lstStyle/>
        <a:p>
          <a:endParaRPr lang="en-US"/>
        </a:p>
      </dgm:t>
    </dgm:pt>
    <dgm:pt modelId="{48FB57D9-0A72-4A96-AC43-FF613D4AB5D6}">
      <dgm:prSet phldrT="[Text]"/>
      <dgm:spPr/>
      <dgm:t>
        <a:bodyPr/>
        <a:lstStyle/>
        <a:p>
          <a:r>
            <a:rPr lang="en-US" dirty="0"/>
            <a:t>Disabled</a:t>
          </a:r>
        </a:p>
      </dgm:t>
    </dgm:pt>
    <dgm:pt modelId="{353AE19C-B2AD-4530-AAE7-37EC3B0D23ED}" type="parTrans" cxnId="{DCFB971B-5BCB-4CDA-AAB5-C02C049D6E14}">
      <dgm:prSet/>
      <dgm:spPr/>
      <dgm:t>
        <a:bodyPr/>
        <a:lstStyle/>
        <a:p>
          <a:endParaRPr lang="en-US"/>
        </a:p>
      </dgm:t>
    </dgm:pt>
    <dgm:pt modelId="{5C6EB241-4FA7-4B20-8B5E-BCD4A28B14FA}" type="sibTrans" cxnId="{DCFB971B-5BCB-4CDA-AAB5-C02C049D6E14}">
      <dgm:prSet/>
      <dgm:spPr/>
      <dgm:t>
        <a:bodyPr/>
        <a:lstStyle/>
        <a:p>
          <a:endParaRPr lang="en-US"/>
        </a:p>
      </dgm:t>
    </dgm:pt>
    <dgm:pt modelId="{BD6F5B53-7698-44F5-8682-C1BCD7F09227}">
      <dgm:prSet phldrT="[Text]"/>
      <dgm:spPr/>
      <dgm:t>
        <a:bodyPr/>
        <a:lstStyle/>
        <a:p>
          <a:r>
            <a:rPr lang="en-US" dirty="0"/>
            <a:t>Over 65</a:t>
          </a:r>
        </a:p>
      </dgm:t>
    </dgm:pt>
    <dgm:pt modelId="{6568F77F-846F-433E-BA40-DAAB7D39AB68}" type="parTrans" cxnId="{C7D5A100-B6A1-49D0-8D60-B7DEA92A0EA4}">
      <dgm:prSet/>
      <dgm:spPr/>
      <dgm:t>
        <a:bodyPr/>
        <a:lstStyle/>
        <a:p>
          <a:endParaRPr lang="en-US"/>
        </a:p>
      </dgm:t>
    </dgm:pt>
    <dgm:pt modelId="{B4D82EB4-558F-4848-A817-E5BEE5744B98}" type="sibTrans" cxnId="{C7D5A100-B6A1-49D0-8D60-B7DEA92A0EA4}">
      <dgm:prSet/>
      <dgm:spPr/>
      <dgm:t>
        <a:bodyPr/>
        <a:lstStyle/>
        <a:p>
          <a:endParaRPr lang="en-US"/>
        </a:p>
      </dgm:t>
    </dgm:pt>
    <dgm:pt modelId="{FBE95639-DA72-4E29-81EF-63FC5474FF23}">
      <dgm:prSet phldrT="[Text]"/>
      <dgm:spPr/>
      <dgm:t>
        <a:bodyPr/>
        <a:lstStyle/>
        <a:p>
          <a:r>
            <a:rPr lang="en-US" dirty="0"/>
            <a:t>Adult Expansion</a:t>
          </a:r>
        </a:p>
      </dgm:t>
    </dgm:pt>
    <dgm:pt modelId="{32593281-BAB0-4D86-88BA-F88E6B7A4C71}" type="parTrans" cxnId="{6D7F8CAD-A0FE-4707-92CC-5F4405D77B0F}">
      <dgm:prSet/>
      <dgm:spPr/>
      <dgm:t>
        <a:bodyPr/>
        <a:lstStyle/>
        <a:p>
          <a:endParaRPr lang="en-US"/>
        </a:p>
      </dgm:t>
    </dgm:pt>
    <dgm:pt modelId="{98D821DA-BF1E-4526-9B8E-A8E14C3C1A19}" type="sibTrans" cxnId="{6D7F8CAD-A0FE-4707-92CC-5F4405D77B0F}">
      <dgm:prSet/>
      <dgm:spPr/>
      <dgm:t>
        <a:bodyPr/>
        <a:lstStyle/>
        <a:p>
          <a:endParaRPr lang="en-US"/>
        </a:p>
      </dgm:t>
    </dgm:pt>
    <dgm:pt modelId="{1D842E38-5D28-4F07-98F7-8C558A64ECC4}" type="pres">
      <dgm:prSet presAssocID="{F47FEEB2-C3AC-4EB3-B484-7B915F2E5F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3C52C-2158-46DA-A104-3BF4A61C861F}" type="pres">
      <dgm:prSet presAssocID="{D9D82A9E-6891-484B-BF93-D2C2D07EDAFD}" presName="root" presStyleCnt="0"/>
      <dgm:spPr/>
    </dgm:pt>
    <dgm:pt modelId="{7EC7931A-FE18-4768-96E6-5B4CDFD229DE}" type="pres">
      <dgm:prSet presAssocID="{D9D82A9E-6891-484B-BF93-D2C2D07EDAFD}" presName="rootComposite" presStyleCnt="0"/>
      <dgm:spPr/>
    </dgm:pt>
    <dgm:pt modelId="{88CDAB95-889B-4D54-933B-7367261E545A}" type="pres">
      <dgm:prSet presAssocID="{D9D82A9E-6891-484B-BF93-D2C2D07EDAFD}" presName="rootText" presStyleLbl="node1" presStyleIdx="0" presStyleCnt="1" custScaleX="259290"/>
      <dgm:spPr/>
    </dgm:pt>
    <dgm:pt modelId="{F6237371-F342-47D3-90AB-393556934FA3}" type="pres">
      <dgm:prSet presAssocID="{D9D82A9E-6891-484B-BF93-D2C2D07EDAFD}" presName="rootConnector" presStyleLbl="node1" presStyleIdx="0" presStyleCnt="1"/>
      <dgm:spPr/>
    </dgm:pt>
    <dgm:pt modelId="{097C8651-43E1-4ADB-BC21-AD45B9AE41F7}" type="pres">
      <dgm:prSet presAssocID="{D9D82A9E-6891-484B-BF93-D2C2D07EDAFD}" presName="childShape" presStyleCnt="0"/>
      <dgm:spPr/>
    </dgm:pt>
    <dgm:pt modelId="{E89E5CB8-0BF5-40C8-AAC3-7B08D35DB945}" type="pres">
      <dgm:prSet presAssocID="{92742E5D-5DAE-402E-9D4A-2C644B82865F}" presName="Name13" presStyleLbl="parChTrans1D2" presStyleIdx="0" presStyleCnt="5"/>
      <dgm:spPr/>
    </dgm:pt>
    <dgm:pt modelId="{17850B22-842E-46D0-92A6-98361A5C130F}" type="pres">
      <dgm:prSet presAssocID="{EA1AE668-323E-4EA4-850F-941C1EF1498B}" presName="childText" presStyleLbl="bgAcc1" presStyleIdx="0" presStyleCnt="5" custScaleX="137468">
        <dgm:presLayoutVars>
          <dgm:bulletEnabled val="1"/>
        </dgm:presLayoutVars>
      </dgm:prSet>
      <dgm:spPr/>
    </dgm:pt>
    <dgm:pt modelId="{DA27954F-9C0B-4E21-A07F-AAD3F9F61A43}" type="pres">
      <dgm:prSet presAssocID="{FA6C5353-9B62-49A7-9006-36FB0AACD6B2}" presName="Name13" presStyleLbl="parChTrans1D2" presStyleIdx="1" presStyleCnt="5"/>
      <dgm:spPr/>
    </dgm:pt>
    <dgm:pt modelId="{AC02910F-89FE-423B-A052-A53959346031}" type="pres">
      <dgm:prSet presAssocID="{D54A4EB1-07E6-4354-B367-B950774B8BA0}" presName="childText" presStyleLbl="bgAcc1" presStyleIdx="1" presStyleCnt="5" custScaleX="135070">
        <dgm:presLayoutVars>
          <dgm:bulletEnabled val="1"/>
        </dgm:presLayoutVars>
      </dgm:prSet>
      <dgm:spPr/>
    </dgm:pt>
    <dgm:pt modelId="{82EB4CF9-DA25-4FE9-A6DD-E55E39A30587}" type="pres">
      <dgm:prSet presAssocID="{353AE19C-B2AD-4530-AAE7-37EC3B0D23ED}" presName="Name13" presStyleLbl="parChTrans1D2" presStyleIdx="2" presStyleCnt="5"/>
      <dgm:spPr/>
    </dgm:pt>
    <dgm:pt modelId="{F84BF347-DEC2-4D26-8752-24943D93077E}" type="pres">
      <dgm:prSet presAssocID="{48FB57D9-0A72-4A96-AC43-FF613D4AB5D6}" presName="childText" presStyleLbl="bgAcc1" presStyleIdx="2" presStyleCnt="5" custScaleX="134458">
        <dgm:presLayoutVars>
          <dgm:bulletEnabled val="1"/>
        </dgm:presLayoutVars>
      </dgm:prSet>
      <dgm:spPr/>
    </dgm:pt>
    <dgm:pt modelId="{703177E4-F8F0-4A5B-A7AA-2CB92276672F}" type="pres">
      <dgm:prSet presAssocID="{6568F77F-846F-433E-BA40-DAAB7D39AB68}" presName="Name13" presStyleLbl="parChTrans1D2" presStyleIdx="3" presStyleCnt="5"/>
      <dgm:spPr/>
    </dgm:pt>
    <dgm:pt modelId="{E9047740-FBDB-44C1-A30A-35C0A3219AC4}" type="pres">
      <dgm:prSet presAssocID="{BD6F5B53-7698-44F5-8682-C1BCD7F09227}" presName="childText" presStyleLbl="bgAcc1" presStyleIdx="3" presStyleCnt="5" custScaleX="135970">
        <dgm:presLayoutVars>
          <dgm:bulletEnabled val="1"/>
        </dgm:presLayoutVars>
      </dgm:prSet>
      <dgm:spPr/>
    </dgm:pt>
    <dgm:pt modelId="{78F8AC6F-2BF4-4B4E-9F61-771C2444D652}" type="pres">
      <dgm:prSet presAssocID="{32593281-BAB0-4D86-88BA-F88E6B7A4C71}" presName="Name13" presStyleLbl="parChTrans1D2" presStyleIdx="4" presStyleCnt="5"/>
      <dgm:spPr/>
    </dgm:pt>
    <dgm:pt modelId="{287E1A80-2304-46BE-A4C9-EBDF415EAEE0}" type="pres">
      <dgm:prSet presAssocID="{FBE95639-DA72-4E29-81EF-63FC5474FF23}" presName="childText" presStyleLbl="bgAcc1" presStyleIdx="4" presStyleCnt="5" custScaleX="132059">
        <dgm:presLayoutVars>
          <dgm:bulletEnabled val="1"/>
        </dgm:presLayoutVars>
      </dgm:prSet>
      <dgm:spPr/>
    </dgm:pt>
  </dgm:ptLst>
  <dgm:cxnLst>
    <dgm:cxn modelId="{C7D5A100-B6A1-49D0-8D60-B7DEA92A0EA4}" srcId="{D9D82A9E-6891-484B-BF93-D2C2D07EDAFD}" destId="{BD6F5B53-7698-44F5-8682-C1BCD7F09227}" srcOrd="3" destOrd="0" parTransId="{6568F77F-846F-433E-BA40-DAAB7D39AB68}" sibTransId="{B4D82EB4-558F-4848-A817-E5BEE5744B98}"/>
    <dgm:cxn modelId="{DF134C09-4055-4FA7-AFAD-A721290A1183}" type="presOf" srcId="{D9D82A9E-6891-484B-BF93-D2C2D07EDAFD}" destId="{88CDAB95-889B-4D54-933B-7367261E545A}" srcOrd="0" destOrd="0" presId="urn:microsoft.com/office/officeart/2005/8/layout/hierarchy3"/>
    <dgm:cxn modelId="{17E06412-4FF6-4422-BB51-7EC2226802FA}" type="presOf" srcId="{FBE95639-DA72-4E29-81EF-63FC5474FF23}" destId="{287E1A80-2304-46BE-A4C9-EBDF415EAEE0}" srcOrd="0" destOrd="0" presId="urn:microsoft.com/office/officeart/2005/8/layout/hierarchy3"/>
    <dgm:cxn modelId="{DCFB971B-5BCB-4CDA-AAB5-C02C049D6E14}" srcId="{D9D82A9E-6891-484B-BF93-D2C2D07EDAFD}" destId="{48FB57D9-0A72-4A96-AC43-FF613D4AB5D6}" srcOrd="2" destOrd="0" parTransId="{353AE19C-B2AD-4530-AAE7-37EC3B0D23ED}" sibTransId="{5C6EB241-4FA7-4B20-8B5E-BCD4A28B14FA}"/>
    <dgm:cxn modelId="{82C81E60-E1FC-4485-954D-87378618BE52}" type="presOf" srcId="{F47FEEB2-C3AC-4EB3-B484-7B915F2E5F2F}" destId="{1D842E38-5D28-4F07-98F7-8C558A64ECC4}" srcOrd="0" destOrd="0" presId="urn:microsoft.com/office/officeart/2005/8/layout/hierarchy3"/>
    <dgm:cxn modelId="{80D0D572-BE7E-436E-8137-6036920CF628}" type="presOf" srcId="{BD6F5B53-7698-44F5-8682-C1BCD7F09227}" destId="{E9047740-FBDB-44C1-A30A-35C0A3219AC4}" srcOrd="0" destOrd="0" presId="urn:microsoft.com/office/officeart/2005/8/layout/hierarchy3"/>
    <dgm:cxn modelId="{0CB58153-591A-4F68-8DC9-708BDF53CC60}" srcId="{D9D82A9E-6891-484B-BF93-D2C2D07EDAFD}" destId="{D54A4EB1-07E6-4354-B367-B950774B8BA0}" srcOrd="1" destOrd="0" parTransId="{FA6C5353-9B62-49A7-9006-36FB0AACD6B2}" sibTransId="{F28D9EAB-E9FA-404C-87CE-033C64B62868}"/>
    <dgm:cxn modelId="{9579DD79-9638-4D18-970F-10A3C7D3DB1D}" type="presOf" srcId="{32593281-BAB0-4D86-88BA-F88E6B7A4C71}" destId="{78F8AC6F-2BF4-4B4E-9F61-771C2444D652}" srcOrd="0" destOrd="0" presId="urn:microsoft.com/office/officeart/2005/8/layout/hierarchy3"/>
    <dgm:cxn modelId="{88E11E96-9249-4761-8B46-CA43FE1D7B18}" type="presOf" srcId="{6568F77F-846F-433E-BA40-DAAB7D39AB68}" destId="{703177E4-F8F0-4A5B-A7AA-2CB92276672F}" srcOrd="0" destOrd="0" presId="urn:microsoft.com/office/officeart/2005/8/layout/hierarchy3"/>
    <dgm:cxn modelId="{6BC4D798-5487-47A7-9AAA-B1BBA31FF0F3}" type="presOf" srcId="{D54A4EB1-07E6-4354-B367-B950774B8BA0}" destId="{AC02910F-89FE-423B-A052-A53959346031}" srcOrd="0" destOrd="0" presId="urn:microsoft.com/office/officeart/2005/8/layout/hierarchy3"/>
    <dgm:cxn modelId="{6D7F8CAD-A0FE-4707-92CC-5F4405D77B0F}" srcId="{D9D82A9E-6891-484B-BF93-D2C2D07EDAFD}" destId="{FBE95639-DA72-4E29-81EF-63FC5474FF23}" srcOrd="4" destOrd="0" parTransId="{32593281-BAB0-4D86-88BA-F88E6B7A4C71}" sibTransId="{98D821DA-BF1E-4526-9B8E-A8E14C3C1A19}"/>
    <dgm:cxn modelId="{3D283DB2-6196-412C-9998-B46BF59703AA}" srcId="{F47FEEB2-C3AC-4EB3-B484-7B915F2E5F2F}" destId="{D9D82A9E-6891-484B-BF93-D2C2D07EDAFD}" srcOrd="0" destOrd="0" parTransId="{3EDAF737-485D-40E6-964F-E432951C82BC}" sibTransId="{A5AD8A4D-D226-4A20-A6A4-4051CBDE25E3}"/>
    <dgm:cxn modelId="{A37371B3-A551-4820-8A6C-D3777F9BCEB7}" type="presOf" srcId="{353AE19C-B2AD-4530-AAE7-37EC3B0D23ED}" destId="{82EB4CF9-DA25-4FE9-A6DD-E55E39A30587}" srcOrd="0" destOrd="0" presId="urn:microsoft.com/office/officeart/2005/8/layout/hierarchy3"/>
    <dgm:cxn modelId="{9C3E28BB-9CD7-4016-8E24-2513BD369837}" type="presOf" srcId="{92742E5D-5DAE-402E-9D4A-2C644B82865F}" destId="{E89E5CB8-0BF5-40C8-AAC3-7B08D35DB945}" srcOrd="0" destOrd="0" presId="urn:microsoft.com/office/officeart/2005/8/layout/hierarchy3"/>
    <dgm:cxn modelId="{DDA728C5-9DEE-4FB3-AA82-B883CE1586B0}" type="presOf" srcId="{D9D82A9E-6891-484B-BF93-D2C2D07EDAFD}" destId="{F6237371-F342-47D3-90AB-393556934FA3}" srcOrd="1" destOrd="0" presId="urn:microsoft.com/office/officeart/2005/8/layout/hierarchy3"/>
    <dgm:cxn modelId="{51ACC0CF-4366-4CB9-8FDB-07DCA351FE07}" srcId="{D9D82A9E-6891-484B-BF93-D2C2D07EDAFD}" destId="{EA1AE668-323E-4EA4-850F-941C1EF1498B}" srcOrd="0" destOrd="0" parTransId="{92742E5D-5DAE-402E-9D4A-2C644B82865F}" sibTransId="{2B364E35-619E-4203-8174-10B3989C1B96}"/>
    <dgm:cxn modelId="{A3D3B8D5-84B5-4632-80E5-6A07B0FBD561}" type="presOf" srcId="{EA1AE668-323E-4EA4-850F-941C1EF1498B}" destId="{17850B22-842E-46D0-92A6-98361A5C130F}" srcOrd="0" destOrd="0" presId="urn:microsoft.com/office/officeart/2005/8/layout/hierarchy3"/>
    <dgm:cxn modelId="{2CF6ACDD-1512-484D-96FE-ABE5F0AD0B23}" type="presOf" srcId="{48FB57D9-0A72-4A96-AC43-FF613D4AB5D6}" destId="{F84BF347-DEC2-4D26-8752-24943D93077E}" srcOrd="0" destOrd="0" presId="urn:microsoft.com/office/officeart/2005/8/layout/hierarchy3"/>
    <dgm:cxn modelId="{75BD23EE-C667-46A5-BFB2-BB140E628653}" type="presOf" srcId="{FA6C5353-9B62-49A7-9006-36FB0AACD6B2}" destId="{DA27954F-9C0B-4E21-A07F-AAD3F9F61A43}" srcOrd="0" destOrd="0" presId="urn:microsoft.com/office/officeart/2005/8/layout/hierarchy3"/>
    <dgm:cxn modelId="{2785976D-8EEA-4BE2-AE42-220B86296AE2}" type="presParOf" srcId="{1D842E38-5D28-4F07-98F7-8C558A64ECC4}" destId="{1E53C52C-2158-46DA-A104-3BF4A61C861F}" srcOrd="0" destOrd="0" presId="urn:microsoft.com/office/officeart/2005/8/layout/hierarchy3"/>
    <dgm:cxn modelId="{24E5F66B-B0ED-496C-A3EA-24BB209CF06B}" type="presParOf" srcId="{1E53C52C-2158-46DA-A104-3BF4A61C861F}" destId="{7EC7931A-FE18-4768-96E6-5B4CDFD229DE}" srcOrd="0" destOrd="0" presId="urn:microsoft.com/office/officeart/2005/8/layout/hierarchy3"/>
    <dgm:cxn modelId="{2B786800-77B8-4E5A-9D1F-AEDDEA9D5C7F}" type="presParOf" srcId="{7EC7931A-FE18-4768-96E6-5B4CDFD229DE}" destId="{88CDAB95-889B-4D54-933B-7367261E545A}" srcOrd="0" destOrd="0" presId="urn:microsoft.com/office/officeart/2005/8/layout/hierarchy3"/>
    <dgm:cxn modelId="{722766C0-7542-4AA7-9747-19EA6F286190}" type="presParOf" srcId="{7EC7931A-FE18-4768-96E6-5B4CDFD229DE}" destId="{F6237371-F342-47D3-90AB-393556934FA3}" srcOrd="1" destOrd="0" presId="urn:microsoft.com/office/officeart/2005/8/layout/hierarchy3"/>
    <dgm:cxn modelId="{2F20868C-4BD2-4CAE-A199-1C0E808062A5}" type="presParOf" srcId="{1E53C52C-2158-46DA-A104-3BF4A61C861F}" destId="{097C8651-43E1-4ADB-BC21-AD45B9AE41F7}" srcOrd="1" destOrd="0" presId="urn:microsoft.com/office/officeart/2005/8/layout/hierarchy3"/>
    <dgm:cxn modelId="{621EB5D5-DAD0-4412-B81E-05A0469F1E68}" type="presParOf" srcId="{097C8651-43E1-4ADB-BC21-AD45B9AE41F7}" destId="{E89E5CB8-0BF5-40C8-AAC3-7B08D35DB945}" srcOrd="0" destOrd="0" presId="urn:microsoft.com/office/officeart/2005/8/layout/hierarchy3"/>
    <dgm:cxn modelId="{A6E8BBF2-5C0C-42F3-97E2-C8541474FF46}" type="presParOf" srcId="{097C8651-43E1-4ADB-BC21-AD45B9AE41F7}" destId="{17850B22-842E-46D0-92A6-98361A5C130F}" srcOrd="1" destOrd="0" presId="urn:microsoft.com/office/officeart/2005/8/layout/hierarchy3"/>
    <dgm:cxn modelId="{13CFD5F0-A588-4AB2-8D51-D7B6249289AF}" type="presParOf" srcId="{097C8651-43E1-4ADB-BC21-AD45B9AE41F7}" destId="{DA27954F-9C0B-4E21-A07F-AAD3F9F61A43}" srcOrd="2" destOrd="0" presId="urn:microsoft.com/office/officeart/2005/8/layout/hierarchy3"/>
    <dgm:cxn modelId="{0EB334FC-52C0-481E-ADA0-563B0092229A}" type="presParOf" srcId="{097C8651-43E1-4ADB-BC21-AD45B9AE41F7}" destId="{AC02910F-89FE-423B-A052-A53959346031}" srcOrd="3" destOrd="0" presId="urn:microsoft.com/office/officeart/2005/8/layout/hierarchy3"/>
    <dgm:cxn modelId="{CB78DCBA-3C6D-4E3D-9E62-4F4B5CF8E7ED}" type="presParOf" srcId="{097C8651-43E1-4ADB-BC21-AD45B9AE41F7}" destId="{82EB4CF9-DA25-4FE9-A6DD-E55E39A30587}" srcOrd="4" destOrd="0" presId="urn:microsoft.com/office/officeart/2005/8/layout/hierarchy3"/>
    <dgm:cxn modelId="{84E822A2-D11A-47F3-A7EE-DEA7B3AF86FD}" type="presParOf" srcId="{097C8651-43E1-4ADB-BC21-AD45B9AE41F7}" destId="{F84BF347-DEC2-4D26-8752-24943D93077E}" srcOrd="5" destOrd="0" presId="urn:microsoft.com/office/officeart/2005/8/layout/hierarchy3"/>
    <dgm:cxn modelId="{F05A8DF0-8481-44E5-A53D-3B2B8376C9FF}" type="presParOf" srcId="{097C8651-43E1-4ADB-BC21-AD45B9AE41F7}" destId="{703177E4-F8F0-4A5B-A7AA-2CB92276672F}" srcOrd="6" destOrd="0" presId="urn:microsoft.com/office/officeart/2005/8/layout/hierarchy3"/>
    <dgm:cxn modelId="{9C7EE4D5-7FD5-4584-9B8E-9FFFAC0BD24C}" type="presParOf" srcId="{097C8651-43E1-4ADB-BC21-AD45B9AE41F7}" destId="{E9047740-FBDB-44C1-A30A-35C0A3219AC4}" srcOrd="7" destOrd="0" presId="urn:microsoft.com/office/officeart/2005/8/layout/hierarchy3"/>
    <dgm:cxn modelId="{7F95EF0F-034B-4018-A2C5-146E81D9B4BB}" type="presParOf" srcId="{097C8651-43E1-4ADB-BC21-AD45B9AE41F7}" destId="{78F8AC6F-2BF4-4B4E-9F61-771C2444D652}" srcOrd="8" destOrd="0" presId="urn:microsoft.com/office/officeart/2005/8/layout/hierarchy3"/>
    <dgm:cxn modelId="{35B8B575-DDC3-42BF-965A-626362396428}" type="presParOf" srcId="{097C8651-43E1-4ADB-BC21-AD45B9AE41F7}" destId="{287E1A80-2304-46BE-A4C9-EBDF415EAEE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67CA5-3F9D-4E99-9DD1-1755BD37ACFC}">
      <dsp:nvSpPr>
        <dsp:cNvPr id="0" name=""/>
        <dsp:cNvSpPr/>
      </dsp:nvSpPr>
      <dsp:spPr>
        <a:xfrm>
          <a:off x="0" y="815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FE961-5C66-46FE-BA76-93212E6026C1}">
      <dsp:nvSpPr>
        <dsp:cNvPr id="0" name=""/>
        <dsp:cNvSpPr/>
      </dsp:nvSpPr>
      <dsp:spPr>
        <a:xfrm>
          <a:off x="0" y="815"/>
          <a:ext cx="6797675" cy="133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 - Modular </a:t>
          </a:r>
          <a:r>
            <a:rPr lang="en-US" sz="2100" kern="1200" dirty="0"/>
            <a:t>– include modules of significant revenue and cost drivers of state and local policy and financial areas</a:t>
          </a:r>
        </a:p>
      </dsp:txBody>
      <dsp:txXfrm>
        <a:off x="0" y="815"/>
        <a:ext cx="6797675" cy="1335763"/>
      </dsp:txXfrm>
    </dsp:sp>
    <dsp:sp modelId="{3F272309-15A1-4302-A94B-F8CBA811E7B8}">
      <dsp:nvSpPr>
        <dsp:cNvPr id="0" name=""/>
        <dsp:cNvSpPr/>
      </dsp:nvSpPr>
      <dsp:spPr>
        <a:xfrm>
          <a:off x="0" y="133657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704463"/>
                <a:satOff val="-5041"/>
                <a:lumOff val="-294"/>
                <a:alphaOff val="0"/>
                <a:shade val="85000"/>
                <a:satMod val="130000"/>
              </a:schemeClr>
            </a:gs>
            <a:gs pos="34000">
              <a:schemeClr val="accent2">
                <a:hueOff val="704463"/>
                <a:satOff val="-5041"/>
                <a:lumOff val="-294"/>
                <a:alphaOff val="0"/>
                <a:shade val="87000"/>
                <a:satMod val="125000"/>
              </a:schemeClr>
            </a:gs>
            <a:gs pos="70000">
              <a:schemeClr val="accent2">
                <a:hueOff val="704463"/>
                <a:satOff val="-5041"/>
                <a:lumOff val="-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704463"/>
                <a:satOff val="-5041"/>
                <a:lumOff val="-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704463"/>
              <a:satOff val="-5041"/>
              <a:lumOff val="-29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D3AA78-57B5-46C6-B8EA-C7EC4793FA15}">
      <dsp:nvSpPr>
        <dsp:cNvPr id="0" name=""/>
        <dsp:cNvSpPr/>
      </dsp:nvSpPr>
      <dsp:spPr>
        <a:xfrm>
          <a:off x="0" y="1336578"/>
          <a:ext cx="6797675" cy="133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 - Inclusive</a:t>
          </a:r>
          <a:r>
            <a:rPr lang="en-US" sz="2100" kern="1200" dirty="0"/>
            <a:t> – open communication with legislative committees, local governments, stakeholders, and experts</a:t>
          </a:r>
        </a:p>
      </dsp:txBody>
      <dsp:txXfrm>
        <a:off x="0" y="1336578"/>
        <a:ext cx="6797675" cy="1335763"/>
      </dsp:txXfrm>
    </dsp:sp>
    <dsp:sp modelId="{BC0D3C81-3020-4F9C-82A0-DB3D7DE10445}">
      <dsp:nvSpPr>
        <dsp:cNvPr id="0" name=""/>
        <dsp:cNvSpPr/>
      </dsp:nvSpPr>
      <dsp:spPr>
        <a:xfrm>
          <a:off x="0" y="2672341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408927"/>
                <a:satOff val="-10081"/>
                <a:lumOff val="-589"/>
                <a:alphaOff val="0"/>
                <a:shade val="85000"/>
                <a:satMod val="130000"/>
              </a:schemeClr>
            </a:gs>
            <a:gs pos="34000">
              <a:schemeClr val="accent2">
                <a:hueOff val="1408927"/>
                <a:satOff val="-10081"/>
                <a:lumOff val="-589"/>
                <a:alphaOff val="0"/>
                <a:shade val="87000"/>
                <a:satMod val="125000"/>
              </a:schemeClr>
            </a:gs>
            <a:gs pos="70000">
              <a:schemeClr val="accent2">
                <a:hueOff val="1408927"/>
                <a:satOff val="-10081"/>
                <a:lumOff val="-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408927"/>
                <a:satOff val="-10081"/>
                <a:lumOff val="-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15785-D488-4F5E-AD29-A0F691B712D8}">
      <dsp:nvSpPr>
        <dsp:cNvPr id="0" name=""/>
        <dsp:cNvSpPr/>
      </dsp:nvSpPr>
      <dsp:spPr>
        <a:xfrm>
          <a:off x="0" y="2672341"/>
          <a:ext cx="6797675" cy="133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 - Data-driven forecasting</a:t>
          </a:r>
          <a:r>
            <a:rPr lang="en-US" sz="2100" kern="1200" dirty="0"/>
            <a:t> – data from State Accounting Budget &amp; Human Resource System (SABHRS) for state and local, IHS Markit, Regional Economic Models Inc. (REMI) population, K-12 education, Department of Revenue, others</a:t>
          </a:r>
        </a:p>
      </dsp:txBody>
      <dsp:txXfrm>
        <a:off x="0" y="2672341"/>
        <a:ext cx="6797675" cy="1335763"/>
      </dsp:txXfrm>
    </dsp:sp>
    <dsp:sp modelId="{AC390EB0-7EFA-4CC8-B8E2-629DCBBD58C9}">
      <dsp:nvSpPr>
        <dsp:cNvPr id="0" name=""/>
        <dsp:cNvSpPr/>
      </dsp:nvSpPr>
      <dsp:spPr>
        <a:xfrm>
          <a:off x="0" y="4008104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2113390"/>
                <a:satOff val="-15122"/>
                <a:lumOff val="-883"/>
                <a:alphaOff val="0"/>
                <a:shade val="85000"/>
                <a:satMod val="130000"/>
              </a:schemeClr>
            </a:gs>
            <a:gs pos="34000">
              <a:schemeClr val="accent2">
                <a:hueOff val="2113390"/>
                <a:satOff val="-15122"/>
                <a:lumOff val="-883"/>
                <a:alphaOff val="0"/>
                <a:shade val="87000"/>
                <a:satMod val="125000"/>
              </a:schemeClr>
            </a:gs>
            <a:gs pos="70000">
              <a:schemeClr val="accent2">
                <a:hueOff val="2113390"/>
                <a:satOff val="-15122"/>
                <a:lumOff val="-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113390"/>
                <a:satOff val="-15122"/>
                <a:lumOff val="-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113390"/>
              <a:satOff val="-15122"/>
              <a:lumOff val="-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C4C82A-3730-4489-86AC-B213A5FD88EB}">
      <dsp:nvSpPr>
        <dsp:cNvPr id="0" name=""/>
        <dsp:cNvSpPr/>
      </dsp:nvSpPr>
      <dsp:spPr>
        <a:xfrm>
          <a:off x="0" y="4008104"/>
          <a:ext cx="6797675" cy="133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 - Insightful</a:t>
          </a:r>
          <a:r>
            <a:rPr lang="en-US" sz="2100" kern="1200" dirty="0"/>
            <a:t> - Uses and considers advances in technology, modern consumer preferences, population</a:t>
          </a:r>
        </a:p>
      </dsp:txBody>
      <dsp:txXfrm>
        <a:off x="0" y="4008104"/>
        <a:ext cx="6797675" cy="1335763"/>
      </dsp:txXfrm>
    </dsp:sp>
    <dsp:sp modelId="{65962B06-6562-4493-8485-2682D2786148}">
      <dsp:nvSpPr>
        <dsp:cNvPr id="0" name=""/>
        <dsp:cNvSpPr/>
      </dsp:nvSpPr>
      <dsp:spPr>
        <a:xfrm>
          <a:off x="0" y="5343867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572A4-8C69-4E29-9A9E-E7606C3CF4F9}">
      <dsp:nvSpPr>
        <dsp:cNvPr id="0" name=""/>
        <dsp:cNvSpPr/>
      </dsp:nvSpPr>
      <dsp:spPr>
        <a:xfrm>
          <a:off x="0" y="5343867"/>
          <a:ext cx="6797675" cy="133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L - Long-term outlook</a:t>
          </a:r>
          <a:r>
            <a:rPr lang="en-US" sz="2100" kern="1200"/>
            <a:t> – looking forward from present to 2040 </a:t>
          </a:r>
        </a:p>
      </dsp:txBody>
      <dsp:txXfrm>
        <a:off x="0" y="5343867"/>
        <a:ext cx="6797675" cy="13357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AB95-889B-4D54-933B-7367261E545A}">
      <dsp:nvSpPr>
        <dsp:cNvPr id="0" name=""/>
        <dsp:cNvSpPr/>
      </dsp:nvSpPr>
      <dsp:spPr>
        <a:xfrm>
          <a:off x="5206" y="766"/>
          <a:ext cx="2876288" cy="554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Percentage of Population</a:t>
          </a:r>
        </a:p>
      </dsp:txBody>
      <dsp:txXfrm>
        <a:off x="21451" y="17011"/>
        <a:ext cx="2843798" cy="522157"/>
      </dsp:txXfrm>
    </dsp:sp>
    <dsp:sp modelId="{E89E5CB8-0BF5-40C8-AAC3-7B08D35DB945}">
      <dsp:nvSpPr>
        <dsp:cNvPr id="0" name=""/>
        <dsp:cNvSpPr/>
      </dsp:nvSpPr>
      <dsp:spPr>
        <a:xfrm>
          <a:off x="292835" y="555413"/>
          <a:ext cx="287628" cy="41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985"/>
              </a:lnTo>
              <a:lnTo>
                <a:pt x="287628" y="4159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50B22-842E-46D0-92A6-98361A5C130F}">
      <dsp:nvSpPr>
        <dsp:cNvPr id="0" name=""/>
        <dsp:cNvSpPr/>
      </dsp:nvSpPr>
      <dsp:spPr>
        <a:xfrm>
          <a:off x="580464" y="694075"/>
          <a:ext cx="1241974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Adult</a:t>
          </a:r>
        </a:p>
      </dsp:txBody>
      <dsp:txXfrm>
        <a:off x="596709" y="710320"/>
        <a:ext cx="1209484" cy="522157"/>
      </dsp:txXfrm>
    </dsp:sp>
    <dsp:sp modelId="{DA27954F-9C0B-4E21-A07F-AAD3F9F61A43}">
      <dsp:nvSpPr>
        <dsp:cNvPr id="0" name=""/>
        <dsp:cNvSpPr/>
      </dsp:nvSpPr>
      <dsp:spPr>
        <a:xfrm>
          <a:off x="292835" y="555413"/>
          <a:ext cx="287628" cy="1109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4"/>
              </a:lnTo>
              <a:lnTo>
                <a:pt x="287628" y="11092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910F-89FE-423B-A052-A53959346031}">
      <dsp:nvSpPr>
        <dsp:cNvPr id="0" name=""/>
        <dsp:cNvSpPr/>
      </dsp:nvSpPr>
      <dsp:spPr>
        <a:xfrm>
          <a:off x="580464" y="1387384"/>
          <a:ext cx="1241983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Child</a:t>
          </a:r>
        </a:p>
      </dsp:txBody>
      <dsp:txXfrm>
        <a:off x="596709" y="1403629"/>
        <a:ext cx="1209493" cy="522157"/>
      </dsp:txXfrm>
    </dsp:sp>
    <dsp:sp modelId="{82EB4CF9-DA25-4FE9-A6DD-E55E39A30587}">
      <dsp:nvSpPr>
        <dsp:cNvPr id="0" name=""/>
        <dsp:cNvSpPr/>
      </dsp:nvSpPr>
      <dsp:spPr>
        <a:xfrm>
          <a:off x="292835" y="555413"/>
          <a:ext cx="287628" cy="180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603"/>
              </a:lnTo>
              <a:lnTo>
                <a:pt x="287628" y="18026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F347-DEC2-4D26-8752-24943D93077E}">
      <dsp:nvSpPr>
        <dsp:cNvPr id="0" name=""/>
        <dsp:cNvSpPr/>
      </dsp:nvSpPr>
      <dsp:spPr>
        <a:xfrm>
          <a:off x="580464" y="2080693"/>
          <a:ext cx="1241983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Disabled</a:t>
          </a:r>
        </a:p>
      </dsp:txBody>
      <dsp:txXfrm>
        <a:off x="596709" y="2096938"/>
        <a:ext cx="1209493" cy="522157"/>
      </dsp:txXfrm>
    </dsp:sp>
    <dsp:sp modelId="{703177E4-F8F0-4A5B-A7AA-2CB92276672F}">
      <dsp:nvSpPr>
        <dsp:cNvPr id="0" name=""/>
        <dsp:cNvSpPr/>
      </dsp:nvSpPr>
      <dsp:spPr>
        <a:xfrm>
          <a:off x="292835" y="555413"/>
          <a:ext cx="287628" cy="249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911"/>
              </a:lnTo>
              <a:lnTo>
                <a:pt x="287628" y="24959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7740-FBDB-44C1-A30A-35C0A3219AC4}">
      <dsp:nvSpPr>
        <dsp:cNvPr id="0" name=""/>
        <dsp:cNvSpPr/>
      </dsp:nvSpPr>
      <dsp:spPr>
        <a:xfrm>
          <a:off x="580464" y="2774002"/>
          <a:ext cx="1227926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Over 65</a:t>
          </a:r>
        </a:p>
      </dsp:txBody>
      <dsp:txXfrm>
        <a:off x="596709" y="2790247"/>
        <a:ext cx="1195436" cy="522157"/>
      </dsp:txXfrm>
    </dsp:sp>
    <dsp:sp modelId="{78F8AC6F-2BF4-4B4E-9F61-771C2444D652}">
      <dsp:nvSpPr>
        <dsp:cNvPr id="0" name=""/>
        <dsp:cNvSpPr/>
      </dsp:nvSpPr>
      <dsp:spPr>
        <a:xfrm>
          <a:off x="292835" y="555413"/>
          <a:ext cx="287628" cy="318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220"/>
              </a:lnTo>
              <a:lnTo>
                <a:pt x="287628" y="31892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E1A80-2304-46BE-A4C9-EBDF415EAEE0}">
      <dsp:nvSpPr>
        <dsp:cNvPr id="0" name=""/>
        <dsp:cNvSpPr/>
      </dsp:nvSpPr>
      <dsp:spPr>
        <a:xfrm>
          <a:off x="580464" y="3467311"/>
          <a:ext cx="1222797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Adult Expansion</a:t>
          </a:r>
        </a:p>
      </dsp:txBody>
      <dsp:txXfrm>
        <a:off x="596709" y="3483556"/>
        <a:ext cx="1190307" cy="5221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AB95-889B-4D54-933B-7367261E545A}">
      <dsp:nvSpPr>
        <dsp:cNvPr id="0" name=""/>
        <dsp:cNvSpPr/>
      </dsp:nvSpPr>
      <dsp:spPr>
        <a:xfrm>
          <a:off x="5206" y="766"/>
          <a:ext cx="2876288" cy="554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Percentage of Population</a:t>
          </a:r>
        </a:p>
      </dsp:txBody>
      <dsp:txXfrm>
        <a:off x="21451" y="17011"/>
        <a:ext cx="2843798" cy="522157"/>
      </dsp:txXfrm>
    </dsp:sp>
    <dsp:sp modelId="{E89E5CB8-0BF5-40C8-AAC3-7B08D35DB945}">
      <dsp:nvSpPr>
        <dsp:cNvPr id="0" name=""/>
        <dsp:cNvSpPr/>
      </dsp:nvSpPr>
      <dsp:spPr>
        <a:xfrm>
          <a:off x="292835" y="555413"/>
          <a:ext cx="287628" cy="41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985"/>
              </a:lnTo>
              <a:lnTo>
                <a:pt x="287628" y="4159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50B22-842E-46D0-92A6-98361A5C130F}">
      <dsp:nvSpPr>
        <dsp:cNvPr id="0" name=""/>
        <dsp:cNvSpPr/>
      </dsp:nvSpPr>
      <dsp:spPr>
        <a:xfrm>
          <a:off x="580464" y="694075"/>
          <a:ext cx="1241974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Adult</a:t>
          </a:r>
        </a:p>
      </dsp:txBody>
      <dsp:txXfrm>
        <a:off x="596709" y="710320"/>
        <a:ext cx="1209484" cy="522157"/>
      </dsp:txXfrm>
    </dsp:sp>
    <dsp:sp modelId="{DA27954F-9C0B-4E21-A07F-AAD3F9F61A43}">
      <dsp:nvSpPr>
        <dsp:cNvPr id="0" name=""/>
        <dsp:cNvSpPr/>
      </dsp:nvSpPr>
      <dsp:spPr>
        <a:xfrm>
          <a:off x="292835" y="555413"/>
          <a:ext cx="287628" cy="1109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4"/>
              </a:lnTo>
              <a:lnTo>
                <a:pt x="287628" y="11092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910F-89FE-423B-A052-A53959346031}">
      <dsp:nvSpPr>
        <dsp:cNvPr id="0" name=""/>
        <dsp:cNvSpPr/>
      </dsp:nvSpPr>
      <dsp:spPr>
        <a:xfrm>
          <a:off x="580464" y="1387384"/>
          <a:ext cx="1241983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Child</a:t>
          </a:r>
        </a:p>
      </dsp:txBody>
      <dsp:txXfrm>
        <a:off x="596709" y="1403629"/>
        <a:ext cx="1209493" cy="522157"/>
      </dsp:txXfrm>
    </dsp:sp>
    <dsp:sp modelId="{82EB4CF9-DA25-4FE9-A6DD-E55E39A30587}">
      <dsp:nvSpPr>
        <dsp:cNvPr id="0" name=""/>
        <dsp:cNvSpPr/>
      </dsp:nvSpPr>
      <dsp:spPr>
        <a:xfrm>
          <a:off x="292835" y="555413"/>
          <a:ext cx="287628" cy="180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603"/>
              </a:lnTo>
              <a:lnTo>
                <a:pt x="287628" y="18026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F347-DEC2-4D26-8752-24943D93077E}">
      <dsp:nvSpPr>
        <dsp:cNvPr id="0" name=""/>
        <dsp:cNvSpPr/>
      </dsp:nvSpPr>
      <dsp:spPr>
        <a:xfrm>
          <a:off x="580464" y="2080693"/>
          <a:ext cx="1241983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Disabled</a:t>
          </a:r>
        </a:p>
      </dsp:txBody>
      <dsp:txXfrm>
        <a:off x="596709" y="2096938"/>
        <a:ext cx="1209493" cy="522157"/>
      </dsp:txXfrm>
    </dsp:sp>
    <dsp:sp modelId="{703177E4-F8F0-4A5B-A7AA-2CB92276672F}">
      <dsp:nvSpPr>
        <dsp:cNvPr id="0" name=""/>
        <dsp:cNvSpPr/>
      </dsp:nvSpPr>
      <dsp:spPr>
        <a:xfrm>
          <a:off x="292835" y="555413"/>
          <a:ext cx="287628" cy="249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911"/>
              </a:lnTo>
              <a:lnTo>
                <a:pt x="287628" y="24959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7740-FBDB-44C1-A30A-35C0A3219AC4}">
      <dsp:nvSpPr>
        <dsp:cNvPr id="0" name=""/>
        <dsp:cNvSpPr/>
      </dsp:nvSpPr>
      <dsp:spPr>
        <a:xfrm>
          <a:off x="580464" y="2774002"/>
          <a:ext cx="1227926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Over 65</a:t>
          </a:r>
        </a:p>
      </dsp:txBody>
      <dsp:txXfrm>
        <a:off x="596709" y="2790247"/>
        <a:ext cx="1195436" cy="522157"/>
      </dsp:txXfrm>
    </dsp:sp>
    <dsp:sp modelId="{78F8AC6F-2BF4-4B4E-9F61-771C2444D652}">
      <dsp:nvSpPr>
        <dsp:cNvPr id="0" name=""/>
        <dsp:cNvSpPr/>
      </dsp:nvSpPr>
      <dsp:spPr>
        <a:xfrm>
          <a:off x="292835" y="555413"/>
          <a:ext cx="287628" cy="318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220"/>
              </a:lnTo>
              <a:lnTo>
                <a:pt x="287628" y="31892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E1A80-2304-46BE-A4C9-EBDF415EAEE0}">
      <dsp:nvSpPr>
        <dsp:cNvPr id="0" name=""/>
        <dsp:cNvSpPr/>
      </dsp:nvSpPr>
      <dsp:spPr>
        <a:xfrm>
          <a:off x="580464" y="3467311"/>
          <a:ext cx="1222797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% Adult Expansion</a:t>
          </a:r>
        </a:p>
      </dsp:txBody>
      <dsp:txXfrm>
        <a:off x="596709" y="3483556"/>
        <a:ext cx="1190307" cy="5221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AB95-889B-4D54-933B-7367261E545A}">
      <dsp:nvSpPr>
        <dsp:cNvPr id="0" name=""/>
        <dsp:cNvSpPr/>
      </dsp:nvSpPr>
      <dsp:spPr>
        <a:xfrm>
          <a:off x="5206" y="766"/>
          <a:ext cx="2876288" cy="554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Forecasted Population </a:t>
          </a:r>
        </a:p>
      </dsp:txBody>
      <dsp:txXfrm>
        <a:off x="21451" y="17011"/>
        <a:ext cx="2843798" cy="522157"/>
      </dsp:txXfrm>
    </dsp:sp>
    <dsp:sp modelId="{E89E5CB8-0BF5-40C8-AAC3-7B08D35DB945}">
      <dsp:nvSpPr>
        <dsp:cNvPr id="0" name=""/>
        <dsp:cNvSpPr/>
      </dsp:nvSpPr>
      <dsp:spPr>
        <a:xfrm>
          <a:off x="292835" y="555413"/>
          <a:ext cx="287628" cy="41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985"/>
              </a:lnTo>
              <a:lnTo>
                <a:pt x="287628" y="4159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50B22-842E-46D0-92A6-98361A5C130F}">
      <dsp:nvSpPr>
        <dsp:cNvPr id="0" name=""/>
        <dsp:cNvSpPr/>
      </dsp:nvSpPr>
      <dsp:spPr>
        <a:xfrm>
          <a:off x="580464" y="694075"/>
          <a:ext cx="1241974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Adult</a:t>
          </a:r>
        </a:p>
      </dsp:txBody>
      <dsp:txXfrm>
        <a:off x="596709" y="710320"/>
        <a:ext cx="1209484" cy="522157"/>
      </dsp:txXfrm>
    </dsp:sp>
    <dsp:sp modelId="{DA27954F-9C0B-4E21-A07F-AAD3F9F61A43}">
      <dsp:nvSpPr>
        <dsp:cNvPr id="0" name=""/>
        <dsp:cNvSpPr/>
      </dsp:nvSpPr>
      <dsp:spPr>
        <a:xfrm>
          <a:off x="292835" y="555413"/>
          <a:ext cx="287628" cy="1109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4"/>
              </a:lnTo>
              <a:lnTo>
                <a:pt x="287628" y="11092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910F-89FE-423B-A052-A53959346031}">
      <dsp:nvSpPr>
        <dsp:cNvPr id="0" name=""/>
        <dsp:cNvSpPr/>
      </dsp:nvSpPr>
      <dsp:spPr>
        <a:xfrm>
          <a:off x="580464" y="1387384"/>
          <a:ext cx="1241983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Child</a:t>
          </a:r>
        </a:p>
      </dsp:txBody>
      <dsp:txXfrm>
        <a:off x="596709" y="1403629"/>
        <a:ext cx="1209493" cy="522157"/>
      </dsp:txXfrm>
    </dsp:sp>
    <dsp:sp modelId="{82EB4CF9-DA25-4FE9-A6DD-E55E39A30587}">
      <dsp:nvSpPr>
        <dsp:cNvPr id="0" name=""/>
        <dsp:cNvSpPr/>
      </dsp:nvSpPr>
      <dsp:spPr>
        <a:xfrm>
          <a:off x="292835" y="555413"/>
          <a:ext cx="287628" cy="1802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603"/>
              </a:lnTo>
              <a:lnTo>
                <a:pt x="287628" y="18026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F347-DEC2-4D26-8752-24943D93077E}">
      <dsp:nvSpPr>
        <dsp:cNvPr id="0" name=""/>
        <dsp:cNvSpPr/>
      </dsp:nvSpPr>
      <dsp:spPr>
        <a:xfrm>
          <a:off x="580464" y="2080693"/>
          <a:ext cx="1241983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Disabled</a:t>
          </a:r>
        </a:p>
      </dsp:txBody>
      <dsp:txXfrm>
        <a:off x="596709" y="2096938"/>
        <a:ext cx="1209493" cy="522157"/>
      </dsp:txXfrm>
    </dsp:sp>
    <dsp:sp modelId="{703177E4-F8F0-4A5B-A7AA-2CB92276672F}">
      <dsp:nvSpPr>
        <dsp:cNvPr id="0" name=""/>
        <dsp:cNvSpPr/>
      </dsp:nvSpPr>
      <dsp:spPr>
        <a:xfrm>
          <a:off x="292835" y="555413"/>
          <a:ext cx="287628" cy="249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911"/>
              </a:lnTo>
              <a:lnTo>
                <a:pt x="287628" y="24959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7740-FBDB-44C1-A30A-35C0A3219AC4}">
      <dsp:nvSpPr>
        <dsp:cNvPr id="0" name=""/>
        <dsp:cNvSpPr/>
      </dsp:nvSpPr>
      <dsp:spPr>
        <a:xfrm>
          <a:off x="580464" y="2774002"/>
          <a:ext cx="1227926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 65</a:t>
          </a:r>
        </a:p>
      </dsp:txBody>
      <dsp:txXfrm>
        <a:off x="596709" y="2790247"/>
        <a:ext cx="1195436" cy="522157"/>
      </dsp:txXfrm>
    </dsp:sp>
    <dsp:sp modelId="{78F8AC6F-2BF4-4B4E-9F61-771C2444D652}">
      <dsp:nvSpPr>
        <dsp:cNvPr id="0" name=""/>
        <dsp:cNvSpPr/>
      </dsp:nvSpPr>
      <dsp:spPr>
        <a:xfrm>
          <a:off x="292835" y="555413"/>
          <a:ext cx="287628" cy="318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220"/>
              </a:lnTo>
              <a:lnTo>
                <a:pt x="287628" y="31892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E1A80-2304-46BE-A4C9-EBDF415EAEE0}">
      <dsp:nvSpPr>
        <dsp:cNvPr id="0" name=""/>
        <dsp:cNvSpPr/>
      </dsp:nvSpPr>
      <dsp:spPr>
        <a:xfrm>
          <a:off x="580464" y="3467311"/>
          <a:ext cx="1222797" cy="554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Adult Expansion</a:t>
          </a:r>
        </a:p>
      </dsp:txBody>
      <dsp:txXfrm>
        <a:off x="596709" y="3483556"/>
        <a:ext cx="1190307" cy="5221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AB95-889B-4D54-933B-7367261E545A}">
      <dsp:nvSpPr>
        <dsp:cNvPr id="0" name=""/>
        <dsp:cNvSpPr/>
      </dsp:nvSpPr>
      <dsp:spPr>
        <a:xfrm>
          <a:off x="78375" y="2262"/>
          <a:ext cx="2874148" cy="554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Medicaid Cost</a:t>
          </a:r>
        </a:p>
      </dsp:txBody>
      <dsp:txXfrm>
        <a:off x="94608" y="18495"/>
        <a:ext cx="2841682" cy="521768"/>
      </dsp:txXfrm>
    </dsp:sp>
    <dsp:sp modelId="{E89E5CB8-0BF5-40C8-AAC3-7B08D35DB945}">
      <dsp:nvSpPr>
        <dsp:cNvPr id="0" name=""/>
        <dsp:cNvSpPr/>
      </dsp:nvSpPr>
      <dsp:spPr>
        <a:xfrm>
          <a:off x="365790" y="556497"/>
          <a:ext cx="287414" cy="41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75"/>
              </a:lnTo>
              <a:lnTo>
                <a:pt x="287414" y="415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50B22-842E-46D0-92A6-98361A5C130F}">
      <dsp:nvSpPr>
        <dsp:cNvPr id="0" name=""/>
        <dsp:cNvSpPr/>
      </dsp:nvSpPr>
      <dsp:spPr>
        <a:xfrm>
          <a:off x="653205" y="695055"/>
          <a:ext cx="1375875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$ Per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Adult</a:t>
          </a:r>
        </a:p>
      </dsp:txBody>
      <dsp:txXfrm>
        <a:off x="669438" y="711288"/>
        <a:ext cx="1343409" cy="521768"/>
      </dsp:txXfrm>
    </dsp:sp>
    <dsp:sp modelId="{DA27954F-9C0B-4E21-A07F-AAD3F9F61A43}">
      <dsp:nvSpPr>
        <dsp:cNvPr id="0" name=""/>
        <dsp:cNvSpPr/>
      </dsp:nvSpPr>
      <dsp:spPr>
        <a:xfrm>
          <a:off x="365790" y="556497"/>
          <a:ext cx="287414" cy="110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468"/>
              </a:lnTo>
              <a:lnTo>
                <a:pt x="287414" y="1108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910F-89FE-423B-A052-A53959346031}">
      <dsp:nvSpPr>
        <dsp:cNvPr id="0" name=""/>
        <dsp:cNvSpPr/>
      </dsp:nvSpPr>
      <dsp:spPr>
        <a:xfrm>
          <a:off x="653205" y="1387848"/>
          <a:ext cx="1354619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$ Per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</a:t>
          </a:r>
        </a:p>
      </dsp:txBody>
      <dsp:txXfrm>
        <a:off x="669438" y="1404081"/>
        <a:ext cx="1322153" cy="521768"/>
      </dsp:txXfrm>
    </dsp:sp>
    <dsp:sp modelId="{82EB4CF9-DA25-4FE9-A6DD-E55E39A30587}">
      <dsp:nvSpPr>
        <dsp:cNvPr id="0" name=""/>
        <dsp:cNvSpPr/>
      </dsp:nvSpPr>
      <dsp:spPr>
        <a:xfrm>
          <a:off x="365790" y="556497"/>
          <a:ext cx="287414" cy="180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261"/>
              </a:lnTo>
              <a:lnTo>
                <a:pt x="287414" y="18012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F347-DEC2-4D26-8752-24943D93077E}">
      <dsp:nvSpPr>
        <dsp:cNvPr id="0" name=""/>
        <dsp:cNvSpPr/>
      </dsp:nvSpPr>
      <dsp:spPr>
        <a:xfrm>
          <a:off x="653205" y="2080641"/>
          <a:ext cx="1375742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$ Per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Disabled</a:t>
          </a:r>
        </a:p>
      </dsp:txBody>
      <dsp:txXfrm>
        <a:off x="669438" y="2096874"/>
        <a:ext cx="1343276" cy="521768"/>
      </dsp:txXfrm>
    </dsp:sp>
    <dsp:sp modelId="{703177E4-F8F0-4A5B-A7AA-2CB92276672F}">
      <dsp:nvSpPr>
        <dsp:cNvPr id="0" name=""/>
        <dsp:cNvSpPr/>
      </dsp:nvSpPr>
      <dsp:spPr>
        <a:xfrm>
          <a:off x="365790" y="556497"/>
          <a:ext cx="287414" cy="249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054"/>
              </a:lnTo>
              <a:lnTo>
                <a:pt x="287414" y="24940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7740-FBDB-44C1-A30A-35C0A3219AC4}">
      <dsp:nvSpPr>
        <dsp:cNvPr id="0" name=""/>
        <dsp:cNvSpPr/>
      </dsp:nvSpPr>
      <dsp:spPr>
        <a:xfrm>
          <a:off x="653205" y="2773434"/>
          <a:ext cx="1375733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$ Per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Over 65</a:t>
          </a:r>
        </a:p>
      </dsp:txBody>
      <dsp:txXfrm>
        <a:off x="669438" y="2789667"/>
        <a:ext cx="1343267" cy="521768"/>
      </dsp:txXfrm>
    </dsp:sp>
    <dsp:sp modelId="{78F8AC6F-2BF4-4B4E-9F61-771C2444D652}">
      <dsp:nvSpPr>
        <dsp:cNvPr id="0" name=""/>
        <dsp:cNvSpPr/>
      </dsp:nvSpPr>
      <dsp:spPr>
        <a:xfrm>
          <a:off x="365790" y="556497"/>
          <a:ext cx="287414" cy="3186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6847"/>
              </a:lnTo>
              <a:lnTo>
                <a:pt x="287414" y="31868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E1A80-2304-46BE-A4C9-EBDF415EAEE0}">
      <dsp:nvSpPr>
        <dsp:cNvPr id="0" name=""/>
        <dsp:cNvSpPr/>
      </dsp:nvSpPr>
      <dsp:spPr>
        <a:xfrm>
          <a:off x="653205" y="3466227"/>
          <a:ext cx="1375733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$ Per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Adult Expansion</a:t>
          </a:r>
        </a:p>
      </dsp:txBody>
      <dsp:txXfrm>
        <a:off x="669438" y="3482460"/>
        <a:ext cx="1343267" cy="5217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975C1-9393-411E-A424-56C5055D845E}">
      <dsp:nvSpPr>
        <dsp:cNvPr id="0" name=""/>
        <dsp:cNvSpPr/>
      </dsp:nvSpPr>
      <dsp:spPr>
        <a:xfrm>
          <a:off x="2024858" y="1642566"/>
          <a:ext cx="888995" cy="88899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2040 MARA Model</a:t>
          </a:r>
        </a:p>
      </dsp:txBody>
      <dsp:txXfrm>
        <a:off x="2155048" y="1772756"/>
        <a:ext cx="628615" cy="628615"/>
      </dsp:txXfrm>
    </dsp:sp>
    <dsp:sp modelId="{8F6CF3D9-ED8A-41F3-88F5-747A505361EA}">
      <dsp:nvSpPr>
        <dsp:cNvPr id="0" name=""/>
        <dsp:cNvSpPr/>
      </dsp:nvSpPr>
      <dsp:spPr>
        <a:xfrm rot="16200000">
          <a:off x="2327953" y="1248079"/>
          <a:ext cx="282805" cy="27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368661" y="1343065"/>
        <a:ext cx="201389" cy="162832"/>
      </dsp:txXfrm>
    </dsp:sp>
    <dsp:sp modelId="{B9E26A89-3878-4777-BBB0-242FD450F0E8}">
      <dsp:nvSpPr>
        <dsp:cNvPr id="0" name=""/>
        <dsp:cNvSpPr/>
      </dsp:nvSpPr>
      <dsp:spPr>
        <a:xfrm>
          <a:off x="1918595" y="7450"/>
          <a:ext cx="1101520" cy="110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Education</a:t>
          </a:r>
        </a:p>
      </dsp:txBody>
      <dsp:txXfrm>
        <a:off x="2079909" y="168764"/>
        <a:ext cx="778892" cy="778892"/>
      </dsp:txXfrm>
    </dsp:sp>
    <dsp:sp modelId="{2D200E91-FF79-4024-AFE0-BF0CCE704A90}">
      <dsp:nvSpPr>
        <dsp:cNvPr id="0" name=""/>
        <dsp:cNvSpPr/>
      </dsp:nvSpPr>
      <dsp:spPr>
        <a:xfrm rot="19285714">
          <a:off x="2877808" y="1512875"/>
          <a:ext cx="282805" cy="27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886689" y="1592534"/>
        <a:ext cx="201389" cy="162832"/>
      </dsp:txXfrm>
    </dsp:sp>
    <dsp:sp modelId="{0BCC7D5D-8F69-469A-91C6-7F0AF8888210}">
      <dsp:nvSpPr>
        <dsp:cNvPr id="0" name=""/>
        <dsp:cNvSpPr/>
      </dsp:nvSpPr>
      <dsp:spPr>
        <a:xfrm>
          <a:off x="3113901" y="583079"/>
          <a:ext cx="1101520" cy="110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Public Safety</a:t>
          </a:r>
        </a:p>
      </dsp:txBody>
      <dsp:txXfrm>
        <a:off x="3275215" y="744393"/>
        <a:ext cx="778892" cy="778892"/>
      </dsp:txXfrm>
    </dsp:sp>
    <dsp:sp modelId="{459FE43F-A587-4846-984B-D99A4EE4C722}">
      <dsp:nvSpPr>
        <dsp:cNvPr id="0" name=""/>
        <dsp:cNvSpPr/>
      </dsp:nvSpPr>
      <dsp:spPr>
        <a:xfrm rot="771429">
          <a:off x="3013611" y="2107867"/>
          <a:ext cx="282805" cy="27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014632" y="2153087"/>
        <a:ext cx="201389" cy="162832"/>
      </dsp:txXfrm>
    </dsp:sp>
    <dsp:sp modelId="{7BF70D9F-BF3D-409C-A8F7-46ED87F83C62}">
      <dsp:nvSpPr>
        <dsp:cNvPr id="0" name=""/>
        <dsp:cNvSpPr/>
      </dsp:nvSpPr>
      <dsp:spPr>
        <a:xfrm>
          <a:off x="3409117" y="1876506"/>
          <a:ext cx="1101520" cy="110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Public Works</a:t>
          </a:r>
        </a:p>
      </dsp:txBody>
      <dsp:txXfrm>
        <a:off x="3570431" y="2037820"/>
        <a:ext cx="778892" cy="778892"/>
      </dsp:txXfrm>
    </dsp:sp>
    <dsp:sp modelId="{8462625A-ED30-47B5-95BE-233525F71C23}">
      <dsp:nvSpPr>
        <dsp:cNvPr id="0" name=""/>
        <dsp:cNvSpPr/>
      </dsp:nvSpPr>
      <dsp:spPr>
        <a:xfrm rot="3857143">
          <a:off x="2633099" y="2585014"/>
          <a:ext cx="282805" cy="27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656144" y="2602615"/>
        <a:ext cx="201389" cy="162832"/>
      </dsp:txXfrm>
    </dsp:sp>
    <dsp:sp modelId="{FE71D922-1483-44F1-974B-EB43440476AF}">
      <dsp:nvSpPr>
        <dsp:cNvPr id="0" name=""/>
        <dsp:cNvSpPr/>
      </dsp:nvSpPr>
      <dsp:spPr>
        <a:xfrm>
          <a:off x="2581940" y="2913753"/>
          <a:ext cx="1101520" cy="110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Health</a:t>
          </a:r>
        </a:p>
      </dsp:txBody>
      <dsp:txXfrm>
        <a:off x="2743254" y="3075067"/>
        <a:ext cx="778892" cy="778892"/>
      </dsp:txXfrm>
    </dsp:sp>
    <dsp:sp modelId="{374360EE-8EBA-4FFF-9223-D8267A3B2C8F}">
      <dsp:nvSpPr>
        <dsp:cNvPr id="0" name=""/>
        <dsp:cNvSpPr/>
      </dsp:nvSpPr>
      <dsp:spPr>
        <a:xfrm rot="6942857">
          <a:off x="2022806" y="2585014"/>
          <a:ext cx="282805" cy="27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081177" y="2602615"/>
        <a:ext cx="201389" cy="162832"/>
      </dsp:txXfrm>
    </dsp:sp>
    <dsp:sp modelId="{0F43604D-1334-41F4-B720-10C7104AABDC}">
      <dsp:nvSpPr>
        <dsp:cNvPr id="0" name=""/>
        <dsp:cNvSpPr/>
      </dsp:nvSpPr>
      <dsp:spPr>
        <a:xfrm>
          <a:off x="1255250" y="2913753"/>
          <a:ext cx="1101520" cy="110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Infrastructure</a:t>
          </a:r>
        </a:p>
      </dsp:txBody>
      <dsp:txXfrm>
        <a:off x="1416564" y="3075067"/>
        <a:ext cx="778892" cy="778892"/>
      </dsp:txXfrm>
    </dsp:sp>
    <dsp:sp modelId="{AC38C043-0236-49C6-B424-D9D783F11ACC}">
      <dsp:nvSpPr>
        <dsp:cNvPr id="0" name=""/>
        <dsp:cNvSpPr/>
      </dsp:nvSpPr>
      <dsp:spPr>
        <a:xfrm rot="10028571">
          <a:off x="1642294" y="2107867"/>
          <a:ext cx="282805" cy="27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722689" y="2153087"/>
        <a:ext cx="201389" cy="162832"/>
      </dsp:txXfrm>
    </dsp:sp>
    <dsp:sp modelId="{8709E171-2E62-423F-B0C8-842D1BA73A38}">
      <dsp:nvSpPr>
        <dsp:cNvPr id="0" name=""/>
        <dsp:cNvSpPr/>
      </dsp:nvSpPr>
      <dsp:spPr>
        <a:xfrm>
          <a:off x="428073" y="1876506"/>
          <a:ext cx="1101520" cy="110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Tax and revenue</a:t>
          </a:r>
        </a:p>
      </dsp:txBody>
      <dsp:txXfrm>
        <a:off x="589387" y="2037820"/>
        <a:ext cx="778892" cy="778892"/>
      </dsp:txXfrm>
    </dsp:sp>
    <dsp:sp modelId="{11BE31AB-5A9C-43B6-AEE9-93D622C68773}">
      <dsp:nvSpPr>
        <dsp:cNvPr id="0" name=""/>
        <dsp:cNvSpPr/>
      </dsp:nvSpPr>
      <dsp:spPr>
        <a:xfrm rot="13114286">
          <a:off x="1778097" y="1512875"/>
          <a:ext cx="282805" cy="2713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850632" y="1592534"/>
        <a:ext cx="201389" cy="162832"/>
      </dsp:txXfrm>
    </dsp:sp>
    <dsp:sp modelId="{FDB9B518-DBAB-472D-A010-90A1E2BF518E}">
      <dsp:nvSpPr>
        <dsp:cNvPr id="0" name=""/>
        <dsp:cNvSpPr/>
      </dsp:nvSpPr>
      <dsp:spPr>
        <a:xfrm>
          <a:off x="723289" y="583079"/>
          <a:ext cx="1101520" cy="110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Property tax</a:t>
          </a:r>
        </a:p>
      </dsp:txBody>
      <dsp:txXfrm>
        <a:off x="884603" y="744393"/>
        <a:ext cx="778892" cy="7788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975C1-9393-411E-A424-56C5055D845E}">
      <dsp:nvSpPr>
        <dsp:cNvPr id="0" name=""/>
        <dsp:cNvSpPr/>
      </dsp:nvSpPr>
      <dsp:spPr>
        <a:xfrm>
          <a:off x="3549454" y="2232970"/>
          <a:ext cx="1715013" cy="17150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2040 MARA Model</a:t>
          </a:r>
        </a:p>
      </dsp:txBody>
      <dsp:txXfrm>
        <a:off x="3800612" y="2484128"/>
        <a:ext cx="1212697" cy="1212697"/>
      </dsp:txXfrm>
    </dsp:sp>
    <dsp:sp modelId="{8F6CF3D9-ED8A-41F3-88F5-747A505361EA}">
      <dsp:nvSpPr>
        <dsp:cNvPr id="0" name=""/>
        <dsp:cNvSpPr/>
      </dsp:nvSpPr>
      <dsp:spPr>
        <a:xfrm rot="16200000">
          <a:off x="4225198" y="1608756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9727" y="1779906"/>
        <a:ext cx="254468" cy="349862"/>
      </dsp:txXfrm>
    </dsp:sp>
    <dsp:sp modelId="{B9E26A89-3878-4777-BBB0-242FD450F0E8}">
      <dsp:nvSpPr>
        <dsp:cNvPr id="0" name=""/>
        <dsp:cNvSpPr/>
      </dsp:nvSpPr>
      <dsp:spPr>
        <a:xfrm>
          <a:off x="3635205" y="3559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</a:t>
          </a:r>
        </a:p>
      </dsp:txBody>
      <dsp:txXfrm>
        <a:off x="3861247" y="229601"/>
        <a:ext cx="1091428" cy="1091428"/>
      </dsp:txXfrm>
    </dsp:sp>
    <dsp:sp modelId="{2D200E91-FF79-4024-AFE0-BF0CCE704A90}">
      <dsp:nvSpPr>
        <dsp:cNvPr id="0" name=""/>
        <dsp:cNvSpPr/>
      </dsp:nvSpPr>
      <dsp:spPr>
        <a:xfrm rot="19285714">
          <a:off x="5155708" y="2056867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7605" y="2207486"/>
        <a:ext cx="254468" cy="349862"/>
      </dsp:txXfrm>
    </dsp:sp>
    <dsp:sp modelId="{0BCC7D5D-8F69-469A-91C6-7F0AF8888210}">
      <dsp:nvSpPr>
        <dsp:cNvPr id="0" name=""/>
        <dsp:cNvSpPr/>
      </dsp:nvSpPr>
      <dsp:spPr>
        <a:xfrm>
          <a:off x="5445271" y="875241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Safety</a:t>
          </a:r>
        </a:p>
      </dsp:txBody>
      <dsp:txXfrm>
        <a:off x="5671313" y="1101283"/>
        <a:ext cx="1091428" cy="1091428"/>
      </dsp:txXfrm>
    </dsp:sp>
    <dsp:sp modelId="{459FE43F-A587-4846-984B-D99A4EE4C722}">
      <dsp:nvSpPr>
        <dsp:cNvPr id="0" name=""/>
        <dsp:cNvSpPr/>
      </dsp:nvSpPr>
      <dsp:spPr>
        <a:xfrm rot="771429">
          <a:off x="5385526" y="3063761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86893" y="3168248"/>
        <a:ext cx="254468" cy="349862"/>
      </dsp:txXfrm>
    </dsp:sp>
    <dsp:sp modelId="{7BF70D9F-BF3D-409C-A8F7-46ED87F83C62}">
      <dsp:nvSpPr>
        <dsp:cNvPr id="0" name=""/>
        <dsp:cNvSpPr/>
      </dsp:nvSpPr>
      <dsp:spPr>
        <a:xfrm>
          <a:off x="5892321" y="2833892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Works</a:t>
          </a:r>
        </a:p>
      </dsp:txBody>
      <dsp:txXfrm>
        <a:off x="6118363" y="3059934"/>
        <a:ext cx="1091428" cy="1091428"/>
      </dsp:txXfrm>
    </dsp:sp>
    <dsp:sp modelId="{8462625A-ED30-47B5-95BE-233525F71C23}">
      <dsp:nvSpPr>
        <dsp:cNvPr id="0" name=""/>
        <dsp:cNvSpPr/>
      </dsp:nvSpPr>
      <dsp:spPr>
        <a:xfrm rot="3857143">
          <a:off x="4741592" y="3871228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72462" y="3938720"/>
        <a:ext cx="254468" cy="349862"/>
      </dsp:txXfrm>
    </dsp:sp>
    <dsp:sp modelId="{FE71D922-1483-44F1-974B-EB43440476AF}">
      <dsp:nvSpPr>
        <dsp:cNvPr id="0" name=""/>
        <dsp:cNvSpPr/>
      </dsp:nvSpPr>
      <dsp:spPr>
        <a:xfrm>
          <a:off x="4639716" y="4404609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</a:t>
          </a:r>
        </a:p>
      </dsp:txBody>
      <dsp:txXfrm>
        <a:off x="4865758" y="4630651"/>
        <a:ext cx="1091428" cy="1091428"/>
      </dsp:txXfrm>
    </dsp:sp>
    <dsp:sp modelId="{374360EE-8EBA-4FFF-9223-D8267A3B2C8F}">
      <dsp:nvSpPr>
        <dsp:cNvPr id="0" name=""/>
        <dsp:cNvSpPr/>
      </dsp:nvSpPr>
      <dsp:spPr>
        <a:xfrm rot="6942857">
          <a:off x="3708803" y="3871228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786991" y="3938720"/>
        <a:ext cx="254468" cy="349862"/>
      </dsp:txXfrm>
    </dsp:sp>
    <dsp:sp modelId="{0F43604D-1334-41F4-B720-10C7104AABDC}">
      <dsp:nvSpPr>
        <dsp:cNvPr id="0" name=""/>
        <dsp:cNvSpPr/>
      </dsp:nvSpPr>
      <dsp:spPr>
        <a:xfrm>
          <a:off x="2630694" y="4404609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Infrastructure</a:t>
          </a:r>
        </a:p>
      </dsp:txBody>
      <dsp:txXfrm>
        <a:off x="2856736" y="4630651"/>
        <a:ext cx="1091428" cy="1091428"/>
      </dsp:txXfrm>
    </dsp:sp>
    <dsp:sp modelId="{AC38C043-0236-49C6-B424-D9D783F11ACC}">
      <dsp:nvSpPr>
        <dsp:cNvPr id="0" name=""/>
        <dsp:cNvSpPr/>
      </dsp:nvSpPr>
      <dsp:spPr>
        <a:xfrm rot="10028571">
          <a:off x="3064870" y="3063761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172561" y="3168248"/>
        <a:ext cx="254468" cy="349862"/>
      </dsp:txXfrm>
    </dsp:sp>
    <dsp:sp modelId="{8709E171-2E62-423F-B0C8-842D1BA73A38}">
      <dsp:nvSpPr>
        <dsp:cNvPr id="0" name=""/>
        <dsp:cNvSpPr/>
      </dsp:nvSpPr>
      <dsp:spPr>
        <a:xfrm>
          <a:off x="1378089" y="2833892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Tax and revenue</a:t>
          </a:r>
        </a:p>
      </dsp:txBody>
      <dsp:txXfrm>
        <a:off x="1604131" y="3059934"/>
        <a:ext cx="1091428" cy="1091428"/>
      </dsp:txXfrm>
    </dsp:sp>
    <dsp:sp modelId="{11BE31AB-5A9C-43B6-AEE9-93D622C68773}">
      <dsp:nvSpPr>
        <dsp:cNvPr id="0" name=""/>
        <dsp:cNvSpPr/>
      </dsp:nvSpPr>
      <dsp:spPr>
        <a:xfrm rot="13114286">
          <a:off x="3294687" y="2056867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391848" y="2207486"/>
        <a:ext cx="254468" cy="349862"/>
      </dsp:txXfrm>
    </dsp:sp>
    <dsp:sp modelId="{FDB9B518-DBAB-472D-A010-90A1E2BF518E}">
      <dsp:nvSpPr>
        <dsp:cNvPr id="0" name=""/>
        <dsp:cNvSpPr/>
      </dsp:nvSpPr>
      <dsp:spPr>
        <a:xfrm>
          <a:off x="1825138" y="875241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Property tax</a:t>
          </a:r>
        </a:p>
      </dsp:txBody>
      <dsp:txXfrm>
        <a:off x="2051180" y="1101283"/>
        <a:ext cx="1091428" cy="10914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C0659-D768-4968-B067-1CF18CD935A2}">
      <dsp:nvSpPr>
        <dsp:cNvPr id="0" name=""/>
        <dsp:cNvSpPr/>
      </dsp:nvSpPr>
      <dsp:spPr>
        <a:xfrm>
          <a:off x="265478" y="0"/>
          <a:ext cx="4953354" cy="1186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State Data</a:t>
          </a:r>
        </a:p>
      </dsp:txBody>
      <dsp:txXfrm>
        <a:off x="300223" y="34745"/>
        <a:ext cx="4883864" cy="1116793"/>
      </dsp:txXfrm>
    </dsp:sp>
    <dsp:sp modelId="{BB8EC40B-48E0-4D1F-A6CB-7CFF408852C6}">
      <dsp:nvSpPr>
        <dsp:cNvPr id="0" name=""/>
        <dsp:cNvSpPr/>
      </dsp:nvSpPr>
      <dsp:spPr>
        <a:xfrm>
          <a:off x="262110" y="1401787"/>
          <a:ext cx="1186283" cy="11862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E3879-606F-4908-9FE5-5ABE06262B90}">
      <dsp:nvSpPr>
        <dsp:cNvPr id="0" name=""/>
        <dsp:cNvSpPr/>
      </dsp:nvSpPr>
      <dsp:spPr>
        <a:xfrm>
          <a:off x="1519570" y="1401787"/>
          <a:ext cx="3695894" cy="11862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Personal Services</a:t>
          </a:r>
        </a:p>
      </dsp:txBody>
      <dsp:txXfrm>
        <a:off x="1577490" y="1459707"/>
        <a:ext cx="3580054" cy="1070443"/>
      </dsp:txXfrm>
    </dsp:sp>
    <dsp:sp modelId="{2130715C-006B-4350-91E8-C1D0238A1168}">
      <dsp:nvSpPr>
        <dsp:cNvPr id="0" name=""/>
        <dsp:cNvSpPr/>
      </dsp:nvSpPr>
      <dsp:spPr>
        <a:xfrm>
          <a:off x="262110" y="2730424"/>
          <a:ext cx="1186283" cy="11862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EA4F0-5AFE-4EB0-BB64-57482B6B5C40}">
      <dsp:nvSpPr>
        <dsp:cNvPr id="0" name=""/>
        <dsp:cNvSpPr/>
      </dsp:nvSpPr>
      <dsp:spPr>
        <a:xfrm>
          <a:off x="1519570" y="2730424"/>
          <a:ext cx="3695894" cy="11862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Operating</a:t>
          </a:r>
        </a:p>
      </dsp:txBody>
      <dsp:txXfrm>
        <a:off x="1577490" y="2788344"/>
        <a:ext cx="3580054" cy="1070443"/>
      </dsp:txXfrm>
    </dsp:sp>
    <dsp:sp modelId="{3F194531-AF29-4FB1-9189-4605DE4BF54E}">
      <dsp:nvSpPr>
        <dsp:cNvPr id="0" name=""/>
        <dsp:cNvSpPr/>
      </dsp:nvSpPr>
      <dsp:spPr>
        <a:xfrm>
          <a:off x="262110" y="4059061"/>
          <a:ext cx="1186283" cy="11862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9EB4C-4A0D-45E5-AE4F-7AC9E6F91796}">
      <dsp:nvSpPr>
        <dsp:cNvPr id="0" name=""/>
        <dsp:cNvSpPr/>
      </dsp:nvSpPr>
      <dsp:spPr>
        <a:xfrm>
          <a:off x="1519570" y="4059061"/>
          <a:ext cx="3695894" cy="11862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Equipment &amp; Assets</a:t>
          </a:r>
        </a:p>
      </dsp:txBody>
      <dsp:txXfrm>
        <a:off x="1577490" y="4116981"/>
        <a:ext cx="3580054" cy="10704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C0659-D768-4968-B067-1CF18CD935A2}">
      <dsp:nvSpPr>
        <dsp:cNvPr id="0" name=""/>
        <dsp:cNvSpPr/>
      </dsp:nvSpPr>
      <dsp:spPr>
        <a:xfrm>
          <a:off x="443510" y="0"/>
          <a:ext cx="8275102" cy="1245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State Data</a:t>
          </a:r>
        </a:p>
      </dsp:txBody>
      <dsp:txXfrm>
        <a:off x="479984" y="36474"/>
        <a:ext cx="8202154" cy="1172378"/>
      </dsp:txXfrm>
    </dsp:sp>
    <dsp:sp modelId="{BB8EC40B-48E0-4D1F-A6CB-7CFF408852C6}">
      <dsp:nvSpPr>
        <dsp:cNvPr id="0" name=""/>
        <dsp:cNvSpPr/>
      </dsp:nvSpPr>
      <dsp:spPr>
        <a:xfrm>
          <a:off x="437883" y="1471556"/>
          <a:ext cx="1245326" cy="12453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E3879-606F-4908-9FE5-5ABE06262B90}">
      <dsp:nvSpPr>
        <dsp:cNvPr id="0" name=""/>
        <dsp:cNvSpPr/>
      </dsp:nvSpPr>
      <dsp:spPr>
        <a:xfrm>
          <a:off x="1757929" y="1471556"/>
          <a:ext cx="6955055" cy="12453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Personal Services</a:t>
          </a:r>
        </a:p>
      </dsp:txBody>
      <dsp:txXfrm>
        <a:off x="1818732" y="1532359"/>
        <a:ext cx="6833449" cy="1123720"/>
      </dsp:txXfrm>
    </dsp:sp>
    <dsp:sp modelId="{2130715C-006B-4350-91E8-C1D0238A1168}">
      <dsp:nvSpPr>
        <dsp:cNvPr id="0" name=""/>
        <dsp:cNvSpPr/>
      </dsp:nvSpPr>
      <dsp:spPr>
        <a:xfrm>
          <a:off x="437883" y="2866322"/>
          <a:ext cx="1245326" cy="12453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EA4F0-5AFE-4EB0-BB64-57482B6B5C40}">
      <dsp:nvSpPr>
        <dsp:cNvPr id="0" name=""/>
        <dsp:cNvSpPr/>
      </dsp:nvSpPr>
      <dsp:spPr>
        <a:xfrm>
          <a:off x="1757929" y="2866322"/>
          <a:ext cx="6955055" cy="12453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Operating</a:t>
          </a:r>
        </a:p>
      </dsp:txBody>
      <dsp:txXfrm>
        <a:off x="1818732" y="2927125"/>
        <a:ext cx="6833449" cy="1123720"/>
      </dsp:txXfrm>
    </dsp:sp>
    <dsp:sp modelId="{3F194531-AF29-4FB1-9189-4605DE4BF54E}">
      <dsp:nvSpPr>
        <dsp:cNvPr id="0" name=""/>
        <dsp:cNvSpPr/>
      </dsp:nvSpPr>
      <dsp:spPr>
        <a:xfrm>
          <a:off x="437883" y="4261089"/>
          <a:ext cx="1245326" cy="124532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9EB4C-4A0D-45E5-AE4F-7AC9E6F91796}">
      <dsp:nvSpPr>
        <dsp:cNvPr id="0" name=""/>
        <dsp:cNvSpPr/>
      </dsp:nvSpPr>
      <dsp:spPr>
        <a:xfrm>
          <a:off x="1757929" y="4261089"/>
          <a:ext cx="6955055" cy="12453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Equipment &amp; Assets</a:t>
          </a:r>
        </a:p>
      </dsp:txBody>
      <dsp:txXfrm>
        <a:off x="1818732" y="4321892"/>
        <a:ext cx="6833449" cy="11237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F5B9-E338-4610-B7CA-C628A3DB7CDC}">
      <dsp:nvSpPr>
        <dsp:cNvPr id="0" name=""/>
        <dsp:cNvSpPr/>
      </dsp:nvSpPr>
      <dsp:spPr>
        <a:xfrm>
          <a:off x="1219316" y="399066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Forecast Modules</a:t>
          </a:r>
        </a:p>
      </dsp:txBody>
      <dsp:txXfrm>
        <a:off x="1219316" y="399066"/>
        <a:ext cx="4230513" cy="1322035"/>
      </dsp:txXfrm>
    </dsp:sp>
    <dsp:sp modelId="{A0B38A77-95BF-41DE-BEF2-51B6AB28FF1E}">
      <dsp:nvSpPr>
        <dsp:cNvPr id="0" name=""/>
        <dsp:cNvSpPr/>
      </dsp:nvSpPr>
      <dsp:spPr>
        <a:xfrm>
          <a:off x="1043044" y="208105"/>
          <a:ext cx="925424" cy="1388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1014A-4B07-4D1B-948F-EFE5B340FC5C}">
      <dsp:nvSpPr>
        <dsp:cNvPr id="0" name=""/>
        <dsp:cNvSpPr/>
      </dsp:nvSpPr>
      <dsp:spPr>
        <a:xfrm>
          <a:off x="1219316" y="2063362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Modeling</a:t>
          </a:r>
        </a:p>
      </dsp:txBody>
      <dsp:txXfrm>
        <a:off x="1219316" y="2063362"/>
        <a:ext cx="4230513" cy="1322035"/>
      </dsp:txXfrm>
    </dsp:sp>
    <dsp:sp modelId="{5EC1974E-B1D0-43A8-8018-F79BCFFCFB68}">
      <dsp:nvSpPr>
        <dsp:cNvPr id="0" name=""/>
        <dsp:cNvSpPr/>
      </dsp:nvSpPr>
      <dsp:spPr>
        <a:xfrm>
          <a:off x="1043044" y="1872401"/>
          <a:ext cx="925424" cy="1388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96BF6-B7BC-4320-9047-2E6D0FD38665}">
      <dsp:nvSpPr>
        <dsp:cNvPr id="0" name=""/>
        <dsp:cNvSpPr/>
      </dsp:nvSpPr>
      <dsp:spPr>
        <a:xfrm>
          <a:off x="1219316" y="3727658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Attach to Financial Data</a:t>
          </a:r>
        </a:p>
      </dsp:txBody>
      <dsp:txXfrm>
        <a:off x="1219316" y="3727658"/>
        <a:ext cx="4230513" cy="1322035"/>
      </dsp:txXfrm>
    </dsp:sp>
    <dsp:sp modelId="{F0BBD88D-F31E-45F0-A58D-1E18EE355555}">
      <dsp:nvSpPr>
        <dsp:cNvPr id="0" name=""/>
        <dsp:cNvSpPr/>
      </dsp:nvSpPr>
      <dsp:spPr>
        <a:xfrm>
          <a:off x="1043044" y="3536697"/>
          <a:ext cx="925424" cy="13881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44462-44B1-4371-913C-1E83B319B405}">
      <dsp:nvSpPr>
        <dsp:cNvPr id="0" name=""/>
        <dsp:cNvSpPr/>
      </dsp:nvSpPr>
      <dsp:spPr>
        <a:xfrm>
          <a:off x="0" y="1048830"/>
          <a:ext cx="485752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98" tIns="291592" rIns="37699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Nightly </a:t>
          </a:r>
        </a:p>
      </dsp:txBody>
      <dsp:txXfrm>
        <a:off x="0" y="1048830"/>
        <a:ext cx="4857520" cy="595350"/>
      </dsp:txXfrm>
    </dsp:sp>
    <dsp:sp modelId="{0707A2E5-E03D-4D6B-84A4-4F467771680D}">
      <dsp:nvSpPr>
        <dsp:cNvPr id="0" name=""/>
        <dsp:cNvSpPr/>
      </dsp:nvSpPr>
      <dsp:spPr>
        <a:xfrm>
          <a:off x="242876" y="842190"/>
          <a:ext cx="3400264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522" tIns="0" rIns="1285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Accounting data from SABHRS </a:t>
          </a:r>
        </a:p>
      </dsp:txBody>
      <dsp:txXfrm>
        <a:off x="263051" y="862365"/>
        <a:ext cx="3359914" cy="372930"/>
      </dsp:txXfrm>
    </dsp:sp>
    <dsp:sp modelId="{58801958-3582-4D17-B0F2-FA7ECCDCFFAB}">
      <dsp:nvSpPr>
        <dsp:cNvPr id="0" name=""/>
        <dsp:cNvSpPr/>
      </dsp:nvSpPr>
      <dsp:spPr>
        <a:xfrm>
          <a:off x="0" y="1926420"/>
          <a:ext cx="485752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39284"/>
              <a:satOff val="-6721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98" tIns="291592" rIns="37699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Monthly </a:t>
          </a:r>
        </a:p>
      </dsp:txBody>
      <dsp:txXfrm>
        <a:off x="0" y="1926420"/>
        <a:ext cx="4857520" cy="595350"/>
      </dsp:txXfrm>
    </dsp:sp>
    <dsp:sp modelId="{9ADCDC3B-4E10-4022-B10C-03DC87384230}">
      <dsp:nvSpPr>
        <dsp:cNvPr id="0" name=""/>
        <dsp:cNvSpPr/>
      </dsp:nvSpPr>
      <dsp:spPr>
        <a:xfrm>
          <a:off x="242876" y="1719780"/>
          <a:ext cx="3400264" cy="413280"/>
        </a:xfrm>
        <a:prstGeom prst="roundRect">
          <a:avLst/>
        </a:prstGeom>
        <a:gradFill rotWithShape="0">
          <a:gsLst>
            <a:gs pos="0">
              <a:schemeClr val="accent2">
                <a:hueOff val="939284"/>
                <a:satOff val="-6721"/>
                <a:lumOff val="-392"/>
                <a:alphaOff val="0"/>
                <a:shade val="85000"/>
                <a:satMod val="130000"/>
              </a:schemeClr>
            </a:gs>
            <a:gs pos="34000">
              <a:schemeClr val="accent2">
                <a:hueOff val="939284"/>
                <a:satOff val="-6721"/>
                <a:lumOff val="-392"/>
                <a:alphaOff val="0"/>
                <a:shade val="87000"/>
                <a:satMod val="125000"/>
              </a:schemeClr>
            </a:gs>
            <a:gs pos="70000">
              <a:schemeClr val="accent2">
                <a:hueOff val="939284"/>
                <a:satOff val="-6721"/>
                <a:lumOff val="-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39284"/>
                <a:satOff val="-6721"/>
                <a:lumOff val="-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522" tIns="0" rIns="1285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IHS Markit economic forecasting data </a:t>
          </a:r>
        </a:p>
      </dsp:txBody>
      <dsp:txXfrm>
        <a:off x="263051" y="1739955"/>
        <a:ext cx="3359914" cy="372930"/>
      </dsp:txXfrm>
    </dsp:sp>
    <dsp:sp modelId="{51E3CF00-4D7F-4CB8-BC27-0E4C6D81C594}">
      <dsp:nvSpPr>
        <dsp:cNvPr id="0" name=""/>
        <dsp:cNvSpPr/>
      </dsp:nvSpPr>
      <dsp:spPr>
        <a:xfrm>
          <a:off x="0" y="2804010"/>
          <a:ext cx="485752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8569"/>
              <a:satOff val="-13441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98" tIns="291592" rIns="37699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Annually</a:t>
          </a:r>
        </a:p>
      </dsp:txBody>
      <dsp:txXfrm>
        <a:off x="0" y="2804010"/>
        <a:ext cx="4857520" cy="595350"/>
      </dsp:txXfrm>
    </dsp:sp>
    <dsp:sp modelId="{A238E63F-D4CA-4EC1-BDBC-DCE660DDE473}">
      <dsp:nvSpPr>
        <dsp:cNvPr id="0" name=""/>
        <dsp:cNvSpPr/>
      </dsp:nvSpPr>
      <dsp:spPr>
        <a:xfrm>
          <a:off x="242876" y="2597370"/>
          <a:ext cx="3400264" cy="413280"/>
        </a:xfrm>
        <a:prstGeom prst="roundRect">
          <a:avLst/>
        </a:prstGeom>
        <a:gradFill rotWithShape="0">
          <a:gsLst>
            <a:gs pos="0">
              <a:schemeClr val="accent2">
                <a:hueOff val="1878569"/>
                <a:satOff val="-13441"/>
                <a:lumOff val="-785"/>
                <a:alphaOff val="0"/>
                <a:shade val="85000"/>
                <a:satMod val="130000"/>
              </a:schemeClr>
            </a:gs>
            <a:gs pos="34000">
              <a:schemeClr val="accent2">
                <a:hueOff val="1878569"/>
                <a:satOff val="-13441"/>
                <a:lumOff val="-785"/>
                <a:alphaOff val="0"/>
                <a:shade val="87000"/>
                <a:satMod val="125000"/>
              </a:schemeClr>
            </a:gs>
            <a:gs pos="70000">
              <a:schemeClr val="accent2">
                <a:hueOff val="1878569"/>
                <a:satOff val="-13441"/>
                <a:lumOff val="-7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878569"/>
                <a:satOff val="-13441"/>
                <a:lumOff val="-7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522" tIns="0" rIns="1285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Department of Revenue Property Tax Data </a:t>
          </a:r>
        </a:p>
      </dsp:txBody>
      <dsp:txXfrm>
        <a:off x="263051" y="2617545"/>
        <a:ext cx="3359914" cy="372930"/>
      </dsp:txXfrm>
    </dsp:sp>
    <dsp:sp modelId="{4B0534DF-6C0C-418B-B05A-DB81BB67C171}">
      <dsp:nvSpPr>
        <dsp:cNvPr id="0" name=""/>
        <dsp:cNvSpPr/>
      </dsp:nvSpPr>
      <dsp:spPr>
        <a:xfrm>
          <a:off x="0" y="3721858"/>
          <a:ext cx="485752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98" tIns="291592" rIns="37699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Biannually</a:t>
          </a:r>
        </a:p>
      </dsp:txBody>
      <dsp:txXfrm>
        <a:off x="0" y="3721858"/>
        <a:ext cx="4857520" cy="595350"/>
      </dsp:txXfrm>
    </dsp:sp>
    <dsp:sp modelId="{B837E3D6-2C4D-4D61-A068-F2806DFE58D7}">
      <dsp:nvSpPr>
        <dsp:cNvPr id="0" name=""/>
        <dsp:cNvSpPr/>
      </dsp:nvSpPr>
      <dsp:spPr>
        <a:xfrm>
          <a:off x="242876" y="3474960"/>
          <a:ext cx="3400264" cy="413280"/>
        </a:xfrm>
        <a:prstGeom prst="roundRect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522" tIns="0" rIns="1285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REMI population forecasts by county</a:t>
          </a:r>
        </a:p>
      </dsp:txBody>
      <dsp:txXfrm>
        <a:off x="263051" y="3495135"/>
        <a:ext cx="335991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975C1-9393-411E-A424-56C5055D845E}">
      <dsp:nvSpPr>
        <dsp:cNvPr id="0" name=""/>
        <dsp:cNvSpPr/>
      </dsp:nvSpPr>
      <dsp:spPr>
        <a:xfrm>
          <a:off x="4295068" y="2508871"/>
          <a:ext cx="1925463" cy="19254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2040 MARA Model</a:t>
          </a:r>
        </a:p>
      </dsp:txBody>
      <dsp:txXfrm>
        <a:off x="4577046" y="2790849"/>
        <a:ext cx="1361507" cy="1361507"/>
      </dsp:txXfrm>
    </dsp:sp>
    <dsp:sp modelId="{8F6CF3D9-ED8A-41F3-88F5-747A505361EA}">
      <dsp:nvSpPr>
        <dsp:cNvPr id="0" name=""/>
        <dsp:cNvSpPr/>
      </dsp:nvSpPr>
      <dsp:spPr>
        <a:xfrm rot="16200000">
          <a:off x="5052856" y="1806457"/>
          <a:ext cx="409887" cy="65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114339" y="1998871"/>
        <a:ext cx="286921" cy="392795"/>
      </dsp:txXfrm>
    </dsp:sp>
    <dsp:sp modelId="{B9E26A89-3878-4777-BBB0-242FD450F0E8}">
      <dsp:nvSpPr>
        <dsp:cNvPr id="0" name=""/>
        <dsp:cNvSpPr/>
      </dsp:nvSpPr>
      <dsp:spPr>
        <a:xfrm>
          <a:off x="4391341" y="2581"/>
          <a:ext cx="1732917" cy="1732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Education</a:t>
          </a:r>
        </a:p>
      </dsp:txBody>
      <dsp:txXfrm>
        <a:off x="4645121" y="256361"/>
        <a:ext cx="1225357" cy="1225357"/>
      </dsp:txXfrm>
    </dsp:sp>
    <dsp:sp modelId="{2D200E91-FF79-4024-AFE0-BF0CCE704A90}">
      <dsp:nvSpPr>
        <dsp:cNvPr id="0" name=""/>
        <dsp:cNvSpPr/>
      </dsp:nvSpPr>
      <dsp:spPr>
        <a:xfrm rot="19285714">
          <a:off x="6098804" y="2310158"/>
          <a:ext cx="409887" cy="65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112218" y="2479423"/>
        <a:ext cx="286921" cy="392795"/>
      </dsp:txXfrm>
    </dsp:sp>
    <dsp:sp modelId="{0BCC7D5D-8F69-469A-91C6-7F0AF8888210}">
      <dsp:nvSpPr>
        <dsp:cNvPr id="0" name=""/>
        <dsp:cNvSpPr/>
      </dsp:nvSpPr>
      <dsp:spPr>
        <a:xfrm>
          <a:off x="6426106" y="982473"/>
          <a:ext cx="1732917" cy="1732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Public Safety</a:t>
          </a:r>
        </a:p>
      </dsp:txBody>
      <dsp:txXfrm>
        <a:off x="6679886" y="1236253"/>
        <a:ext cx="1225357" cy="1225357"/>
      </dsp:txXfrm>
    </dsp:sp>
    <dsp:sp modelId="{459FE43F-A587-4846-984B-D99A4EE4C722}">
      <dsp:nvSpPr>
        <dsp:cNvPr id="0" name=""/>
        <dsp:cNvSpPr/>
      </dsp:nvSpPr>
      <dsp:spPr>
        <a:xfrm rot="771429">
          <a:off x="6357131" y="3441966"/>
          <a:ext cx="409887" cy="65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358673" y="3559216"/>
        <a:ext cx="286921" cy="392795"/>
      </dsp:txXfrm>
    </dsp:sp>
    <dsp:sp modelId="{7BF70D9F-BF3D-409C-A8F7-46ED87F83C62}">
      <dsp:nvSpPr>
        <dsp:cNvPr id="0" name=""/>
        <dsp:cNvSpPr/>
      </dsp:nvSpPr>
      <dsp:spPr>
        <a:xfrm>
          <a:off x="6928652" y="3184269"/>
          <a:ext cx="1732917" cy="1732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Public Works</a:t>
          </a:r>
        </a:p>
      </dsp:txBody>
      <dsp:txXfrm>
        <a:off x="7182432" y="3438049"/>
        <a:ext cx="1225357" cy="1225357"/>
      </dsp:txXfrm>
    </dsp:sp>
    <dsp:sp modelId="{8462625A-ED30-47B5-95BE-233525F71C23}">
      <dsp:nvSpPr>
        <dsp:cNvPr id="0" name=""/>
        <dsp:cNvSpPr/>
      </dsp:nvSpPr>
      <dsp:spPr>
        <a:xfrm rot="3857143">
          <a:off x="5633313" y="4349606"/>
          <a:ext cx="409887" cy="65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68120" y="4425143"/>
        <a:ext cx="286921" cy="392795"/>
      </dsp:txXfrm>
    </dsp:sp>
    <dsp:sp modelId="{FE71D922-1483-44F1-974B-EB43440476AF}">
      <dsp:nvSpPr>
        <dsp:cNvPr id="0" name=""/>
        <dsp:cNvSpPr/>
      </dsp:nvSpPr>
      <dsp:spPr>
        <a:xfrm>
          <a:off x="5520551" y="4949972"/>
          <a:ext cx="1732917" cy="1732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Health</a:t>
          </a:r>
        </a:p>
      </dsp:txBody>
      <dsp:txXfrm>
        <a:off x="5774331" y="5203752"/>
        <a:ext cx="1225357" cy="1225357"/>
      </dsp:txXfrm>
    </dsp:sp>
    <dsp:sp modelId="{374360EE-8EBA-4FFF-9223-D8267A3B2C8F}">
      <dsp:nvSpPr>
        <dsp:cNvPr id="0" name=""/>
        <dsp:cNvSpPr/>
      </dsp:nvSpPr>
      <dsp:spPr>
        <a:xfrm rot="6942857">
          <a:off x="4472399" y="4349606"/>
          <a:ext cx="409887" cy="65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560558" y="4425143"/>
        <a:ext cx="286921" cy="392795"/>
      </dsp:txXfrm>
    </dsp:sp>
    <dsp:sp modelId="{0F43604D-1334-41F4-B720-10C7104AABDC}">
      <dsp:nvSpPr>
        <dsp:cNvPr id="0" name=""/>
        <dsp:cNvSpPr/>
      </dsp:nvSpPr>
      <dsp:spPr>
        <a:xfrm>
          <a:off x="3262131" y="4949972"/>
          <a:ext cx="1732917" cy="1732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Infra-structure</a:t>
          </a:r>
        </a:p>
      </dsp:txBody>
      <dsp:txXfrm>
        <a:off x="3515911" y="5203752"/>
        <a:ext cx="1225357" cy="1225357"/>
      </dsp:txXfrm>
    </dsp:sp>
    <dsp:sp modelId="{AC38C043-0236-49C6-B424-D9D783F11ACC}">
      <dsp:nvSpPr>
        <dsp:cNvPr id="0" name=""/>
        <dsp:cNvSpPr/>
      </dsp:nvSpPr>
      <dsp:spPr>
        <a:xfrm rot="10028571">
          <a:off x="3748580" y="3441966"/>
          <a:ext cx="409887" cy="65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870004" y="3559216"/>
        <a:ext cx="286921" cy="392795"/>
      </dsp:txXfrm>
    </dsp:sp>
    <dsp:sp modelId="{8709E171-2E62-423F-B0C8-842D1BA73A38}">
      <dsp:nvSpPr>
        <dsp:cNvPr id="0" name=""/>
        <dsp:cNvSpPr/>
      </dsp:nvSpPr>
      <dsp:spPr>
        <a:xfrm>
          <a:off x="1854029" y="3184269"/>
          <a:ext cx="1732917" cy="1732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Tax and revenue</a:t>
          </a:r>
        </a:p>
      </dsp:txBody>
      <dsp:txXfrm>
        <a:off x="2107809" y="3438049"/>
        <a:ext cx="1225357" cy="1225357"/>
      </dsp:txXfrm>
    </dsp:sp>
    <dsp:sp modelId="{11BE31AB-5A9C-43B6-AEE9-93D622C68773}">
      <dsp:nvSpPr>
        <dsp:cNvPr id="0" name=""/>
        <dsp:cNvSpPr/>
      </dsp:nvSpPr>
      <dsp:spPr>
        <a:xfrm rot="13114286">
          <a:off x="4006908" y="2310158"/>
          <a:ext cx="409887" cy="654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116460" y="2479423"/>
        <a:ext cx="286921" cy="392795"/>
      </dsp:txXfrm>
    </dsp:sp>
    <dsp:sp modelId="{FDB9B518-DBAB-472D-A010-90A1E2BF518E}">
      <dsp:nvSpPr>
        <dsp:cNvPr id="0" name=""/>
        <dsp:cNvSpPr/>
      </dsp:nvSpPr>
      <dsp:spPr>
        <a:xfrm>
          <a:off x="2356575" y="982473"/>
          <a:ext cx="1732917" cy="17329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Property tax</a:t>
          </a:r>
        </a:p>
      </dsp:txBody>
      <dsp:txXfrm>
        <a:off x="2610355" y="1236253"/>
        <a:ext cx="1225357" cy="12253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F5B9-E338-4610-B7CA-C628A3DB7CDC}">
      <dsp:nvSpPr>
        <dsp:cNvPr id="0" name=""/>
        <dsp:cNvSpPr/>
      </dsp:nvSpPr>
      <dsp:spPr>
        <a:xfrm>
          <a:off x="1219316" y="399066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Forecast Modules</a:t>
          </a:r>
        </a:p>
      </dsp:txBody>
      <dsp:txXfrm>
        <a:off x="1219316" y="399066"/>
        <a:ext cx="4230513" cy="1322035"/>
      </dsp:txXfrm>
    </dsp:sp>
    <dsp:sp modelId="{A0B38A77-95BF-41DE-BEF2-51B6AB28FF1E}">
      <dsp:nvSpPr>
        <dsp:cNvPr id="0" name=""/>
        <dsp:cNvSpPr/>
      </dsp:nvSpPr>
      <dsp:spPr>
        <a:xfrm>
          <a:off x="1043044" y="208105"/>
          <a:ext cx="925424" cy="1388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1014A-4B07-4D1B-948F-EFE5B340FC5C}">
      <dsp:nvSpPr>
        <dsp:cNvPr id="0" name=""/>
        <dsp:cNvSpPr/>
      </dsp:nvSpPr>
      <dsp:spPr>
        <a:xfrm>
          <a:off x="1219316" y="2063362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Modeling</a:t>
          </a:r>
        </a:p>
      </dsp:txBody>
      <dsp:txXfrm>
        <a:off x="1219316" y="2063362"/>
        <a:ext cx="4230513" cy="1322035"/>
      </dsp:txXfrm>
    </dsp:sp>
    <dsp:sp modelId="{5EC1974E-B1D0-43A8-8018-F79BCFFCFB68}">
      <dsp:nvSpPr>
        <dsp:cNvPr id="0" name=""/>
        <dsp:cNvSpPr/>
      </dsp:nvSpPr>
      <dsp:spPr>
        <a:xfrm>
          <a:off x="1043044" y="1872401"/>
          <a:ext cx="925424" cy="1388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96BF6-B7BC-4320-9047-2E6D0FD38665}">
      <dsp:nvSpPr>
        <dsp:cNvPr id="0" name=""/>
        <dsp:cNvSpPr/>
      </dsp:nvSpPr>
      <dsp:spPr>
        <a:xfrm>
          <a:off x="1219316" y="3727658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Attach to Financial Data</a:t>
          </a:r>
        </a:p>
      </dsp:txBody>
      <dsp:txXfrm>
        <a:off x="1219316" y="3727658"/>
        <a:ext cx="4230513" cy="1322035"/>
      </dsp:txXfrm>
    </dsp:sp>
    <dsp:sp modelId="{F0BBD88D-F31E-45F0-A58D-1E18EE355555}">
      <dsp:nvSpPr>
        <dsp:cNvPr id="0" name=""/>
        <dsp:cNvSpPr/>
      </dsp:nvSpPr>
      <dsp:spPr>
        <a:xfrm>
          <a:off x="1043044" y="3536697"/>
          <a:ext cx="925424" cy="13881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EAF7-2F26-4B62-86A5-5FB3FC9B63D6}">
      <dsp:nvSpPr>
        <dsp:cNvPr id="0" name=""/>
        <dsp:cNvSpPr/>
      </dsp:nvSpPr>
      <dsp:spPr>
        <a:xfrm>
          <a:off x="3907181" y="2011362"/>
          <a:ext cx="501392" cy="95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96" y="0"/>
              </a:lnTo>
              <a:lnTo>
                <a:pt x="250696" y="955397"/>
              </a:lnTo>
              <a:lnTo>
                <a:pt x="501392" y="9553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903" y="2462086"/>
        <a:ext cx="53948" cy="53948"/>
      </dsp:txXfrm>
    </dsp:sp>
    <dsp:sp modelId="{FFCE3190-14F5-4F54-8150-9A4387D49F39}">
      <dsp:nvSpPr>
        <dsp:cNvPr id="0" name=""/>
        <dsp:cNvSpPr/>
      </dsp:nvSpPr>
      <dsp:spPr>
        <a:xfrm>
          <a:off x="3907181" y="1965642"/>
          <a:ext cx="501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392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5342" y="1998827"/>
        <a:ext cx="25069" cy="25069"/>
      </dsp:txXfrm>
    </dsp:sp>
    <dsp:sp modelId="{DDB1DE73-9F58-4BC8-B39B-0D9DCCF7BF37}">
      <dsp:nvSpPr>
        <dsp:cNvPr id="0" name=""/>
        <dsp:cNvSpPr/>
      </dsp:nvSpPr>
      <dsp:spPr>
        <a:xfrm>
          <a:off x="3907181" y="1055965"/>
          <a:ext cx="501392" cy="955397"/>
        </a:xfrm>
        <a:custGeom>
          <a:avLst/>
          <a:gdLst/>
          <a:ahLst/>
          <a:cxnLst/>
          <a:rect l="0" t="0" r="0" b="0"/>
          <a:pathLst>
            <a:path>
              <a:moveTo>
                <a:pt x="0" y="955397"/>
              </a:moveTo>
              <a:lnTo>
                <a:pt x="250696" y="955397"/>
              </a:lnTo>
              <a:lnTo>
                <a:pt x="250696" y="0"/>
              </a:lnTo>
              <a:lnTo>
                <a:pt x="5013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903" y="1506689"/>
        <a:ext cx="53948" cy="53948"/>
      </dsp:txXfrm>
    </dsp:sp>
    <dsp:sp modelId="{B8B330B8-0A5C-43E6-BDBE-E52876720500}">
      <dsp:nvSpPr>
        <dsp:cNvPr id="0" name=""/>
        <dsp:cNvSpPr/>
      </dsp:nvSpPr>
      <dsp:spPr>
        <a:xfrm rot="16200000">
          <a:off x="1513660" y="1629203"/>
          <a:ext cx="4022725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SABHRS Data</a:t>
          </a:r>
        </a:p>
      </dsp:txBody>
      <dsp:txXfrm>
        <a:off x="1513660" y="1629203"/>
        <a:ext cx="4022725" cy="764317"/>
      </dsp:txXfrm>
    </dsp:sp>
    <dsp:sp modelId="{7DCD7DEA-DC0E-4775-9AF4-EAB54BC76D63}">
      <dsp:nvSpPr>
        <dsp:cNvPr id="0" name=""/>
        <dsp:cNvSpPr/>
      </dsp:nvSpPr>
      <dsp:spPr>
        <a:xfrm>
          <a:off x="4408573" y="673806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Medicaid</a:t>
          </a:r>
        </a:p>
      </dsp:txBody>
      <dsp:txXfrm>
        <a:off x="4408573" y="673806"/>
        <a:ext cx="2506962" cy="764317"/>
      </dsp:txXfrm>
    </dsp:sp>
    <dsp:sp modelId="{17641F8F-CD38-4893-8782-74F3E77D6614}">
      <dsp:nvSpPr>
        <dsp:cNvPr id="0" name=""/>
        <dsp:cNvSpPr/>
      </dsp:nvSpPr>
      <dsp:spPr>
        <a:xfrm>
          <a:off x="4408573" y="1629203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Other Modules</a:t>
          </a:r>
        </a:p>
      </dsp:txBody>
      <dsp:txXfrm>
        <a:off x="4408573" y="1629203"/>
        <a:ext cx="2506962" cy="764317"/>
      </dsp:txXfrm>
    </dsp:sp>
    <dsp:sp modelId="{47F24951-0C35-49BB-B7FA-83FFEDE57436}">
      <dsp:nvSpPr>
        <dsp:cNvPr id="0" name=""/>
        <dsp:cNvSpPr/>
      </dsp:nvSpPr>
      <dsp:spPr>
        <a:xfrm>
          <a:off x="4408573" y="2584600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All Else</a:t>
          </a:r>
        </a:p>
      </dsp:txBody>
      <dsp:txXfrm>
        <a:off x="4408573" y="2584600"/>
        <a:ext cx="2506962" cy="7643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EAF7-2F26-4B62-86A5-5FB3FC9B63D6}">
      <dsp:nvSpPr>
        <dsp:cNvPr id="0" name=""/>
        <dsp:cNvSpPr/>
      </dsp:nvSpPr>
      <dsp:spPr>
        <a:xfrm>
          <a:off x="3907181" y="2011362"/>
          <a:ext cx="501392" cy="95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696" y="0"/>
              </a:lnTo>
              <a:lnTo>
                <a:pt x="250696" y="955397"/>
              </a:lnTo>
              <a:lnTo>
                <a:pt x="501392" y="9553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903" y="2462086"/>
        <a:ext cx="53948" cy="53948"/>
      </dsp:txXfrm>
    </dsp:sp>
    <dsp:sp modelId="{FFCE3190-14F5-4F54-8150-9A4387D49F39}">
      <dsp:nvSpPr>
        <dsp:cNvPr id="0" name=""/>
        <dsp:cNvSpPr/>
      </dsp:nvSpPr>
      <dsp:spPr>
        <a:xfrm>
          <a:off x="3907181" y="1965642"/>
          <a:ext cx="5013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392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5342" y="1998827"/>
        <a:ext cx="25069" cy="25069"/>
      </dsp:txXfrm>
    </dsp:sp>
    <dsp:sp modelId="{DDB1DE73-9F58-4BC8-B39B-0D9DCCF7BF37}">
      <dsp:nvSpPr>
        <dsp:cNvPr id="0" name=""/>
        <dsp:cNvSpPr/>
      </dsp:nvSpPr>
      <dsp:spPr>
        <a:xfrm>
          <a:off x="3907181" y="1055965"/>
          <a:ext cx="501392" cy="955397"/>
        </a:xfrm>
        <a:custGeom>
          <a:avLst/>
          <a:gdLst/>
          <a:ahLst/>
          <a:cxnLst/>
          <a:rect l="0" t="0" r="0" b="0"/>
          <a:pathLst>
            <a:path>
              <a:moveTo>
                <a:pt x="0" y="955397"/>
              </a:moveTo>
              <a:lnTo>
                <a:pt x="250696" y="955397"/>
              </a:lnTo>
              <a:lnTo>
                <a:pt x="250696" y="0"/>
              </a:lnTo>
              <a:lnTo>
                <a:pt x="5013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0903" y="1506689"/>
        <a:ext cx="53948" cy="53948"/>
      </dsp:txXfrm>
    </dsp:sp>
    <dsp:sp modelId="{B8B330B8-0A5C-43E6-BDBE-E52876720500}">
      <dsp:nvSpPr>
        <dsp:cNvPr id="0" name=""/>
        <dsp:cNvSpPr/>
      </dsp:nvSpPr>
      <dsp:spPr>
        <a:xfrm rot="16200000">
          <a:off x="1513660" y="1629203"/>
          <a:ext cx="4022725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SABHRS Data</a:t>
          </a:r>
        </a:p>
      </dsp:txBody>
      <dsp:txXfrm>
        <a:off x="1513660" y="1629203"/>
        <a:ext cx="4022725" cy="764317"/>
      </dsp:txXfrm>
    </dsp:sp>
    <dsp:sp modelId="{7DCD7DEA-DC0E-4775-9AF4-EAB54BC76D63}">
      <dsp:nvSpPr>
        <dsp:cNvPr id="0" name=""/>
        <dsp:cNvSpPr/>
      </dsp:nvSpPr>
      <dsp:spPr>
        <a:xfrm>
          <a:off x="4408573" y="673806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Medicaid</a:t>
          </a:r>
        </a:p>
      </dsp:txBody>
      <dsp:txXfrm>
        <a:off x="4408573" y="673806"/>
        <a:ext cx="2506962" cy="764317"/>
      </dsp:txXfrm>
    </dsp:sp>
    <dsp:sp modelId="{17641F8F-CD38-4893-8782-74F3E77D6614}">
      <dsp:nvSpPr>
        <dsp:cNvPr id="0" name=""/>
        <dsp:cNvSpPr/>
      </dsp:nvSpPr>
      <dsp:spPr>
        <a:xfrm>
          <a:off x="4408573" y="1629203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Other Modules</a:t>
          </a:r>
        </a:p>
      </dsp:txBody>
      <dsp:txXfrm>
        <a:off x="4408573" y="1629203"/>
        <a:ext cx="2506962" cy="764317"/>
      </dsp:txXfrm>
    </dsp:sp>
    <dsp:sp modelId="{47F24951-0C35-49BB-B7FA-83FFEDE57436}">
      <dsp:nvSpPr>
        <dsp:cNvPr id="0" name=""/>
        <dsp:cNvSpPr/>
      </dsp:nvSpPr>
      <dsp:spPr>
        <a:xfrm>
          <a:off x="4408573" y="2584600"/>
          <a:ext cx="2506962" cy="764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All Else</a:t>
          </a:r>
        </a:p>
      </dsp:txBody>
      <dsp:txXfrm>
        <a:off x="4408573" y="2584600"/>
        <a:ext cx="2506962" cy="7643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A7311-BEAF-4153-8947-FB71D2413E20}">
      <dsp:nvSpPr>
        <dsp:cNvPr id="0" name=""/>
        <dsp:cNvSpPr/>
      </dsp:nvSpPr>
      <dsp:spPr>
        <a:xfrm>
          <a:off x="0" y="0"/>
          <a:ext cx="9265405" cy="1085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Reference Case</a:t>
          </a:r>
        </a:p>
      </dsp:txBody>
      <dsp:txXfrm>
        <a:off x="31801" y="31801"/>
        <a:ext cx="8093772" cy="1022170"/>
      </dsp:txXfrm>
    </dsp:sp>
    <dsp:sp modelId="{C0076F2C-C05A-4379-9E18-F1A31BC1BE82}">
      <dsp:nvSpPr>
        <dsp:cNvPr id="0" name=""/>
        <dsp:cNvSpPr/>
      </dsp:nvSpPr>
      <dsp:spPr>
        <a:xfrm>
          <a:off x="817535" y="1266734"/>
          <a:ext cx="9265405" cy="1085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Scenarios</a:t>
          </a:r>
        </a:p>
      </dsp:txBody>
      <dsp:txXfrm>
        <a:off x="849336" y="1298535"/>
        <a:ext cx="7678515" cy="1022170"/>
      </dsp:txXfrm>
    </dsp:sp>
    <dsp:sp modelId="{3F8A6A64-FDE8-47B3-8CAC-0C4543759D8A}">
      <dsp:nvSpPr>
        <dsp:cNvPr id="0" name=""/>
        <dsp:cNvSpPr/>
      </dsp:nvSpPr>
      <dsp:spPr>
        <a:xfrm>
          <a:off x="1635071" y="2533469"/>
          <a:ext cx="9265405" cy="1085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Discussion</a:t>
          </a:r>
        </a:p>
      </dsp:txBody>
      <dsp:txXfrm>
        <a:off x="1666872" y="2565270"/>
        <a:ext cx="7678515" cy="1022170"/>
      </dsp:txXfrm>
    </dsp:sp>
    <dsp:sp modelId="{1BE4E500-2171-4F09-9BCC-A1C8C2679B60}">
      <dsp:nvSpPr>
        <dsp:cNvPr id="0" name=""/>
        <dsp:cNvSpPr/>
      </dsp:nvSpPr>
      <dsp:spPr>
        <a:xfrm>
          <a:off x="8559653" y="823377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718447" y="823377"/>
        <a:ext cx="388164" cy="531078"/>
      </dsp:txXfrm>
    </dsp:sp>
    <dsp:sp modelId="{15C1A032-F07C-4646-A4CA-ED3FA8DFF60C}">
      <dsp:nvSpPr>
        <dsp:cNvPr id="0" name=""/>
        <dsp:cNvSpPr/>
      </dsp:nvSpPr>
      <dsp:spPr>
        <a:xfrm>
          <a:off x="9377189" y="2082873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9535983" y="2082873"/>
        <a:ext cx="388164" cy="5310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FB83E-580C-47D6-A10E-46FCF4DC63EE}">
      <dsp:nvSpPr>
        <dsp:cNvPr id="0" name=""/>
        <dsp:cNvSpPr/>
      </dsp:nvSpPr>
      <dsp:spPr>
        <a:xfrm>
          <a:off x="0" y="18447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2C666-82B9-4AB0-A4DD-8D844D95782F}">
      <dsp:nvSpPr>
        <dsp:cNvPr id="0" name=""/>
        <dsp:cNvSpPr/>
      </dsp:nvSpPr>
      <dsp:spPr>
        <a:xfrm rot="8100000">
          <a:off x="58512" y="425131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BFF51-6C36-495F-8166-8DB1CC76FDC6}">
      <dsp:nvSpPr>
        <dsp:cNvPr id="0" name=""/>
        <dsp:cNvSpPr/>
      </dsp:nvSpPr>
      <dsp:spPr>
        <a:xfrm>
          <a:off x="88653" y="455272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DD67D-FE79-4F69-94BE-E1E22E32CEE9}">
      <dsp:nvSpPr>
        <dsp:cNvPr id="0" name=""/>
        <dsp:cNvSpPr/>
      </dsp:nvSpPr>
      <dsp:spPr>
        <a:xfrm>
          <a:off x="386019" y="752638"/>
          <a:ext cx="363338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Late April- 1 day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Health wrap 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Property tax model look back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20 year look back</a:t>
          </a:r>
        </a:p>
      </dsp:txBody>
      <dsp:txXfrm>
        <a:off x="386019" y="752638"/>
        <a:ext cx="3633386" cy="1092063"/>
      </dsp:txXfrm>
    </dsp:sp>
    <dsp:sp modelId="{2E387C64-BF3C-44D7-B5B0-3025483DABB1}">
      <dsp:nvSpPr>
        <dsp:cNvPr id="0" name=""/>
        <dsp:cNvSpPr/>
      </dsp:nvSpPr>
      <dsp:spPr>
        <a:xfrm>
          <a:off x="386019" y="368940"/>
          <a:ext cx="363338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Late April</a:t>
          </a:r>
        </a:p>
      </dsp:txBody>
      <dsp:txXfrm>
        <a:off x="386019" y="368940"/>
        <a:ext cx="3633386" cy="383698"/>
      </dsp:txXfrm>
    </dsp:sp>
    <dsp:sp modelId="{7868DA0F-F86E-4029-992E-A070FE34EF81}">
      <dsp:nvSpPr>
        <dsp:cNvPr id="0" name=""/>
        <dsp:cNvSpPr/>
      </dsp:nvSpPr>
      <dsp:spPr>
        <a:xfrm>
          <a:off x="194170" y="752638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7C996-87AD-4B1C-BE3A-BBFF107088C2}">
      <dsp:nvSpPr>
        <dsp:cNvPr id="0" name=""/>
        <dsp:cNvSpPr/>
      </dsp:nvSpPr>
      <dsp:spPr>
        <a:xfrm>
          <a:off x="159033" y="1810169"/>
          <a:ext cx="69065" cy="690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E4F57-5CE9-4504-A2E7-F303B7E21AFC}">
      <dsp:nvSpPr>
        <dsp:cNvPr id="0" name=""/>
        <dsp:cNvSpPr/>
      </dsp:nvSpPr>
      <dsp:spPr>
        <a:xfrm rot="18900000">
          <a:off x="2240383" y="2992957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15875" cap="flat" cmpd="sng" algn="ctr">
          <a:solidFill>
            <a:schemeClr val="accent2">
              <a:hueOff val="939284"/>
              <a:satOff val="-672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F2D8A-D8CD-44AE-9196-C65C01E2AF16}">
      <dsp:nvSpPr>
        <dsp:cNvPr id="0" name=""/>
        <dsp:cNvSpPr/>
      </dsp:nvSpPr>
      <dsp:spPr>
        <a:xfrm>
          <a:off x="2270524" y="3023098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175E1-13E3-417C-B447-881DE9C2B5E8}">
      <dsp:nvSpPr>
        <dsp:cNvPr id="0" name=""/>
        <dsp:cNvSpPr/>
      </dsp:nvSpPr>
      <dsp:spPr>
        <a:xfrm>
          <a:off x="2567890" y="1844702"/>
          <a:ext cx="363338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June 23 or 24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First draft of model and property tax look forward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Committee discussion</a:t>
          </a:r>
        </a:p>
      </dsp:txBody>
      <dsp:txXfrm>
        <a:off x="2567890" y="1844702"/>
        <a:ext cx="3633386" cy="1092063"/>
      </dsp:txXfrm>
    </dsp:sp>
    <dsp:sp modelId="{BF512DCD-5876-4EC0-B092-E8FAE187088A}">
      <dsp:nvSpPr>
        <dsp:cNvPr id="0" name=""/>
        <dsp:cNvSpPr/>
      </dsp:nvSpPr>
      <dsp:spPr>
        <a:xfrm>
          <a:off x="2567890" y="2936766"/>
          <a:ext cx="363338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June</a:t>
          </a:r>
        </a:p>
      </dsp:txBody>
      <dsp:txXfrm>
        <a:off x="2567890" y="2936766"/>
        <a:ext cx="3633386" cy="383698"/>
      </dsp:txXfrm>
    </dsp:sp>
    <dsp:sp modelId="{1910AA8D-37AE-40DC-B7EA-007729BC1FC3}">
      <dsp:nvSpPr>
        <dsp:cNvPr id="0" name=""/>
        <dsp:cNvSpPr/>
      </dsp:nvSpPr>
      <dsp:spPr>
        <a:xfrm>
          <a:off x="2376041" y="1844702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BA9F9-FA23-4A8D-82BE-E44DCBD15EFC}">
      <dsp:nvSpPr>
        <dsp:cNvPr id="0" name=""/>
        <dsp:cNvSpPr/>
      </dsp:nvSpPr>
      <dsp:spPr>
        <a:xfrm>
          <a:off x="2340903" y="1810169"/>
          <a:ext cx="69065" cy="69065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7058A-44C6-4D80-9A86-32BF77C691A4}">
      <dsp:nvSpPr>
        <dsp:cNvPr id="0" name=""/>
        <dsp:cNvSpPr/>
      </dsp:nvSpPr>
      <dsp:spPr>
        <a:xfrm rot="8100000">
          <a:off x="4422253" y="425131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1878569"/>
            <a:satOff val="-13441"/>
            <a:lumOff val="-785"/>
            <a:alphaOff val="0"/>
          </a:schemeClr>
        </a:solidFill>
        <a:ln w="15875" cap="flat" cmpd="sng" algn="ctr">
          <a:solidFill>
            <a:schemeClr val="accent2">
              <a:hueOff val="1878569"/>
              <a:satOff val="-13441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CCAE7-534C-48CA-9913-A02766C3F48D}">
      <dsp:nvSpPr>
        <dsp:cNvPr id="0" name=""/>
        <dsp:cNvSpPr/>
      </dsp:nvSpPr>
      <dsp:spPr>
        <a:xfrm>
          <a:off x="4452394" y="455272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BE63A-1B6B-4485-8EBF-7DA9EF160C6A}">
      <dsp:nvSpPr>
        <dsp:cNvPr id="0" name=""/>
        <dsp:cNvSpPr/>
      </dsp:nvSpPr>
      <dsp:spPr>
        <a:xfrm>
          <a:off x="4749760" y="752638"/>
          <a:ext cx="363338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Early September - 1 day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Final draft of model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Committee discussion</a:t>
          </a:r>
        </a:p>
      </dsp:txBody>
      <dsp:txXfrm>
        <a:off x="4749760" y="752638"/>
        <a:ext cx="3633386" cy="1092063"/>
      </dsp:txXfrm>
    </dsp:sp>
    <dsp:sp modelId="{86E3C635-61BB-410B-8B39-506FF33E039A}">
      <dsp:nvSpPr>
        <dsp:cNvPr id="0" name=""/>
        <dsp:cNvSpPr/>
      </dsp:nvSpPr>
      <dsp:spPr>
        <a:xfrm>
          <a:off x="4749760" y="368940"/>
          <a:ext cx="363338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September</a:t>
          </a:r>
        </a:p>
      </dsp:txBody>
      <dsp:txXfrm>
        <a:off x="4749760" y="368940"/>
        <a:ext cx="3633386" cy="383698"/>
      </dsp:txXfrm>
    </dsp:sp>
    <dsp:sp modelId="{D656DB7C-1EA2-4E63-B329-664BBC1BD12E}">
      <dsp:nvSpPr>
        <dsp:cNvPr id="0" name=""/>
        <dsp:cNvSpPr/>
      </dsp:nvSpPr>
      <dsp:spPr>
        <a:xfrm>
          <a:off x="4557911" y="752638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8AB32-E336-4D73-9F03-FEAD8A7A5174}">
      <dsp:nvSpPr>
        <dsp:cNvPr id="0" name=""/>
        <dsp:cNvSpPr/>
      </dsp:nvSpPr>
      <dsp:spPr>
        <a:xfrm>
          <a:off x="4522774" y="1810169"/>
          <a:ext cx="69065" cy="69065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56BEE-FD7B-4FF2-918D-319FCDBBC6AD}">
      <dsp:nvSpPr>
        <dsp:cNvPr id="0" name=""/>
        <dsp:cNvSpPr/>
      </dsp:nvSpPr>
      <dsp:spPr>
        <a:xfrm rot="18900000">
          <a:off x="6604124" y="2992957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15875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6C0A0-3AD1-46A1-8D73-F2EA876538B3}">
      <dsp:nvSpPr>
        <dsp:cNvPr id="0" name=""/>
        <dsp:cNvSpPr/>
      </dsp:nvSpPr>
      <dsp:spPr>
        <a:xfrm>
          <a:off x="6634265" y="3023098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D83E4-0B79-4DDC-A99F-DDF8F40EA34A}">
      <dsp:nvSpPr>
        <dsp:cNvPr id="0" name=""/>
        <dsp:cNvSpPr/>
      </dsp:nvSpPr>
      <dsp:spPr>
        <a:xfrm>
          <a:off x="6931631" y="1844702"/>
          <a:ext cx="363338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Early October – 1 or 2 days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Final model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Legislation of Interim Committees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Final committee discussion</a:t>
          </a:r>
        </a:p>
      </dsp:txBody>
      <dsp:txXfrm>
        <a:off x="6931631" y="1844702"/>
        <a:ext cx="3633386" cy="1092063"/>
      </dsp:txXfrm>
    </dsp:sp>
    <dsp:sp modelId="{8EEEA92C-65E8-4CDD-9965-DB8B00E4F033}">
      <dsp:nvSpPr>
        <dsp:cNvPr id="0" name=""/>
        <dsp:cNvSpPr/>
      </dsp:nvSpPr>
      <dsp:spPr>
        <a:xfrm>
          <a:off x="6931631" y="2936766"/>
          <a:ext cx="363338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October</a:t>
          </a:r>
        </a:p>
      </dsp:txBody>
      <dsp:txXfrm>
        <a:off x="6931631" y="2936766"/>
        <a:ext cx="3633386" cy="383698"/>
      </dsp:txXfrm>
    </dsp:sp>
    <dsp:sp modelId="{753FD845-D0EF-483B-AAC3-F3A9EE24DDCF}">
      <dsp:nvSpPr>
        <dsp:cNvPr id="0" name=""/>
        <dsp:cNvSpPr/>
      </dsp:nvSpPr>
      <dsp:spPr>
        <a:xfrm>
          <a:off x="6739782" y="1844702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C4427-2C00-4920-9137-FDABCDF4A0C5}">
      <dsp:nvSpPr>
        <dsp:cNvPr id="0" name=""/>
        <dsp:cNvSpPr/>
      </dsp:nvSpPr>
      <dsp:spPr>
        <a:xfrm>
          <a:off x="6704644" y="1810169"/>
          <a:ext cx="69065" cy="6906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0EDA4-937E-447E-96E9-A0D0C6247D0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E4535-F543-461D-9750-E86D6BA29B94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DFA6B-A706-4FF9-8434-B049667E352C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Property tax model look back for long- term understanding property tax system</a:t>
          </a:r>
        </a:p>
      </dsp:txBody>
      <dsp:txXfrm>
        <a:off x="1941716" y="718"/>
        <a:ext cx="4571887" cy="1681139"/>
      </dsp:txXfrm>
    </dsp:sp>
    <dsp:sp modelId="{6C4EC061-15EF-468A-B159-C183D1274CA5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C31AF-ADE7-4F0D-87BF-69F61E08BC77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D78C4-5F3E-4F80-9C39-66A9644719EF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Health industry wrap up</a:t>
          </a:r>
        </a:p>
      </dsp:txBody>
      <dsp:txXfrm>
        <a:off x="1941716" y="2102143"/>
        <a:ext cx="4571887" cy="1681139"/>
      </dsp:txXfrm>
    </dsp:sp>
    <dsp:sp modelId="{BC88A78F-B962-485F-901C-E22712052298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577A0-64F8-437C-852B-9036C6E82E8E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D762A-6300-4D61-9D6E-51F9C6094FE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Past expenditure and revenue review</a:t>
          </a:r>
        </a:p>
      </dsp:txBody>
      <dsp:txXfrm>
        <a:off x="1941716" y="4203567"/>
        <a:ext cx="4571887" cy="168113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1FC7B-46A7-4FEC-8706-95B85D85427A}">
      <dsp:nvSpPr>
        <dsp:cNvPr id="0" name=""/>
        <dsp:cNvSpPr/>
      </dsp:nvSpPr>
      <dsp:spPr>
        <a:xfrm>
          <a:off x="1735199" y="21342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109E-46E0-491B-BBCA-1CE1D443BCF6}">
      <dsp:nvSpPr>
        <dsp:cNvPr id="0" name=""/>
        <dsp:cNvSpPr/>
      </dsp:nvSpPr>
      <dsp:spPr>
        <a:xfrm>
          <a:off x="331199" y="18698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First draft of model</a:t>
          </a:r>
        </a:p>
      </dsp:txBody>
      <dsp:txXfrm>
        <a:off x="331199" y="1869875"/>
        <a:ext cx="4320000" cy="648000"/>
      </dsp:txXfrm>
    </dsp:sp>
    <dsp:sp modelId="{FE5BCD52-7B72-45AF-B7DC-0D0CC76E0656}">
      <dsp:nvSpPr>
        <dsp:cNvPr id="0" name=""/>
        <dsp:cNvSpPr/>
      </dsp:nvSpPr>
      <dsp:spPr>
        <a:xfrm>
          <a:off x="331199" y="2585060"/>
          <a:ext cx="4320000" cy="9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Preliminary findings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Communication tools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Next steps</a:t>
          </a:r>
        </a:p>
      </dsp:txBody>
      <dsp:txXfrm>
        <a:off x="331199" y="2585060"/>
        <a:ext cx="4320000" cy="987590"/>
      </dsp:txXfrm>
    </dsp:sp>
    <dsp:sp modelId="{A910347D-C144-4883-9A22-D94066C13830}">
      <dsp:nvSpPr>
        <dsp:cNvPr id="0" name=""/>
        <dsp:cNvSpPr/>
      </dsp:nvSpPr>
      <dsp:spPr>
        <a:xfrm>
          <a:off x="6811200" y="21342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4DFB4-020C-491F-9413-A89B1DD8FA1A}">
      <dsp:nvSpPr>
        <dsp:cNvPr id="0" name=""/>
        <dsp:cNvSpPr/>
      </dsp:nvSpPr>
      <dsp:spPr>
        <a:xfrm>
          <a:off x="5407199" y="186987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Committee discussion</a:t>
          </a:r>
        </a:p>
      </dsp:txBody>
      <dsp:txXfrm>
        <a:off x="5407199" y="1869875"/>
        <a:ext cx="4320000" cy="648000"/>
      </dsp:txXfrm>
    </dsp:sp>
    <dsp:sp modelId="{2C38AC62-9324-4E35-9751-53305967FB23}">
      <dsp:nvSpPr>
        <dsp:cNvPr id="0" name=""/>
        <dsp:cNvSpPr/>
      </dsp:nvSpPr>
      <dsp:spPr>
        <a:xfrm>
          <a:off x="5407199" y="2585060"/>
          <a:ext cx="4320000" cy="9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B8F22-3754-4262-92F2-D4845FF703FC}">
      <dsp:nvSpPr>
        <dsp:cNvPr id="0" name=""/>
        <dsp:cNvSpPr/>
      </dsp:nvSpPr>
      <dsp:spPr>
        <a:xfrm>
          <a:off x="331199" y="26084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A18B5-8E17-4B44-ACC0-454E005E251E}">
      <dsp:nvSpPr>
        <dsp:cNvPr id="0" name=""/>
        <dsp:cNvSpPr/>
      </dsp:nvSpPr>
      <dsp:spPr>
        <a:xfrm>
          <a:off x="331199" y="191321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Draft of model</a:t>
          </a:r>
        </a:p>
      </dsp:txBody>
      <dsp:txXfrm>
        <a:off x="331199" y="1913216"/>
        <a:ext cx="4320000" cy="648000"/>
      </dsp:txXfrm>
    </dsp:sp>
    <dsp:sp modelId="{1B6A627B-6289-46D1-84FE-4152BF157517}">
      <dsp:nvSpPr>
        <dsp:cNvPr id="0" name=""/>
        <dsp:cNvSpPr/>
      </dsp:nvSpPr>
      <dsp:spPr>
        <a:xfrm>
          <a:off x="331199" y="2626503"/>
          <a:ext cx="4320000" cy="8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Draft findings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Insights and observations from outside groups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Next steps</a:t>
          </a:r>
        </a:p>
      </dsp:txBody>
      <dsp:txXfrm>
        <a:off x="331199" y="2626503"/>
        <a:ext cx="4320000" cy="898728"/>
      </dsp:txXfrm>
    </dsp:sp>
    <dsp:sp modelId="{6C23C569-459B-4556-8D40-807C0E775650}">
      <dsp:nvSpPr>
        <dsp:cNvPr id="0" name=""/>
        <dsp:cNvSpPr/>
      </dsp:nvSpPr>
      <dsp:spPr>
        <a:xfrm>
          <a:off x="5407199" y="26084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6AE38-A737-49A6-B260-DDA405A23256}">
      <dsp:nvSpPr>
        <dsp:cNvPr id="0" name=""/>
        <dsp:cNvSpPr/>
      </dsp:nvSpPr>
      <dsp:spPr>
        <a:xfrm>
          <a:off x="5407199" y="191321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Committee discussion</a:t>
          </a:r>
        </a:p>
      </dsp:txBody>
      <dsp:txXfrm>
        <a:off x="5407199" y="1913216"/>
        <a:ext cx="4320000" cy="648000"/>
      </dsp:txXfrm>
    </dsp:sp>
    <dsp:sp modelId="{51CE2DFC-DCAF-46AD-82C4-3D3657B4A92D}">
      <dsp:nvSpPr>
        <dsp:cNvPr id="0" name=""/>
        <dsp:cNvSpPr/>
      </dsp:nvSpPr>
      <dsp:spPr>
        <a:xfrm>
          <a:off x="5407199" y="2626503"/>
          <a:ext cx="4320000" cy="8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1D009-BA21-4C9D-94EB-D92AD97927D2}">
      <dsp:nvSpPr>
        <dsp:cNvPr id="0" name=""/>
        <dsp:cNvSpPr/>
      </dsp:nvSpPr>
      <dsp:spPr>
        <a:xfrm rot="5400000">
          <a:off x="355719" y="1846615"/>
          <a:ext cx="1054896" cy="17553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C1872-B322-4645-96F0-9F329BC9287F}">
      <dsp:nvSpPr>
        <dsp:cNvPr id="0" name=""/>
        <dsp:cNvSpPr/>
      </dsp:nvSpPr>
      <dsp:spPr>
        <a:xfrm>
          <a:off x="173418" y="2367384"/>
          <a:ext cx="1848984" cy="1360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Describe plan, ask for insights from stakeholders, legislators, others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Model</a:t>
          </a:r>
        </a:p>
      </dsp:txBody>
      <dsp:txXfrm>
        <a:off x="173418" y="2367384"/>
        <a:ext cx="1848984" cy="1360981"/>
      </dsp:txXfrm>
    </dsp:sp>
    <dsp:sp modelId="{039A1BB4-D8CC-48D1-AF51-B1B9BB088B29}">
      <dsp:nvSpPr>
        <dsp:cNvPr id="0" name=""/>
        <dsp:cNvSpPr/>
      </dsp:nvSpPr>
      <dsp:spPr>
        <a:xfrm>
          <a:off x="1465344" y="1717386"/>
          <a:ext cx="299003" cy="299003"/>
        </a:xfrm>
        <a:prstGeom prst="triangle">
          <a:avLst>
            <a:gd name="adj" fmla="val 100000"/>
          </a:avLst>
        </a:prstGeom>
        <a:solidFill>
          <a:schemeClr val="accent5">
            <a:hueOff val="2210585"/>
            <a:satOff val="-8981"/>
            <a:lumOff val="-1985"/>
            <a:alphaOff val="0"/>
          </a:schemeClr>
        </a:solidFill>
        <a:ln w="15875" cap="flat" cmpd="sng" algn="ctr">
          <a:solidFill>
            <a:schemeClr val="accent5">
              <a:hueOff val="2210585"/>
              <a:satOff val="-8981"/>
              <a:lumOff val="-19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8A87B-272B-45FC-BDA1-5BE9C55E3D62}">
      <dsp:nvSpPr>
        <dsp:cNvPr id="0" name=""/>
        <dsp:cNvSpPr/>
      </dsp:nvSpPr>
      <dsp:spPr>
        <a:xfrm rot="5400000">
          <a:off x="2427856" y="1366559"/>
          <a:ext cx="1054896" cy="17553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4421170"/>
            <a:satOff val="-17963"/>
            <a:lumOff val="-3971"/>
            <a:alphaOff val="0"/>
          </a:schemeClr>
        </a:solidFill>
        <a:ln w="15875" cap="flat" cmpd="sng" algn="ctr">
          <a:solidFill>
            <a:schemeClr val="accent5">
              <a:hueOff val="4421170"/>
              <a:satOff val="-17963"/>
              <a:lumOff val="-3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58A17-AA42-448C-9DF3-9748BB916914}">
      <dsp:nvSpPr>
        <dsp:cNvPr id="0" name=""/>
        <dsp:cNvSpPr/>
      </dsp:nvSpPr>
      <dsp:spPr>
        <a:xfrm>
          <a:off x="2251767" y="1891023"/>
          <a:ext cx="1584716" cy="138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Finish draft model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communication tools</a:t>
          </a:r>
        </a:p>
      </dsp:txBody>
      <dsp:txXfrm>
        <a:off x="2251767" y="1891023"/>
        <a:ext cx="1584716" cy="1389097"/>
      </dsp:txXfrm>
    </dsp:sp>
    <dsp:sp modelId="{03711B2C-96A0-4329-931E-7A85911E22C8}">
      <dsp:nvSpPr>
        <dsp:cNvPr id="0" name=""/>
        <dsp:cNvSpPr/>
      </dsp:nvSpPr>
      <dsp:spPr>
        <a:xfrm>
          <a:off x="3537481" y="1237330"/>
          <a:ext cx="299003" cy="299003"/>
        </a:xfrm>
        <a:prstGeom prst="triangle">
          <a:avLst>
            <a:gd name="adj" fmla="val 100000"/>
          </a:avLst>
        </a:prstGeom>
        <a:solidFill>
          <a:schemeClr val="accent5">
            <a:hueOff val="6631755"/>
            <a:satOff val="-26944"/>
            <a:lumOff val="-5956"/>
            <a:alphaOff val="0"/>
          </a:schemeClr>
        </a:solidFill>
        <a:ln w="15875" cap="flat" cmpd="sng" algn="ctr">
          <a:solidFill>
            <a:schemeClr val="accent5">
              <a:hueOff val="6631755"/>
              <a:satOff val="-26944"/>
              <a:lumOff val="-59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2DC1B-BF36-4748-9779-10B3CE221F2C}">
      <dsp:nvSpPr>
        <dsp:cNvPr id="0" name=""/>
        <dsp:cNvSpPr/>
      </dsp:nvSpPr>
      <dsp:spPr>
        <a:xfrm rot="5400000">
          <a:off x="4499992" y="886503"/>
          <a:ext cx="1054896" cy="17553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15875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0A35E-5E3B-4AC5-A0C6-EC852C636E06}">
      <dsp:nvSpPr>
        <dsp:cNvPr id="0" name=""/>
        <dsp:cNvSpPr/>
      </dsp:nvSpPr>
      <dsp:spPr>
        <a:xfrm>
          <a:off x="4323904" y="1410967"/>
          <a:ext cx="1584716" cy="138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Vet model and assumptions  with stakeholders, legislators, experts and others</a:t>
          </a:r>
        </a:p>
      </dsp:txBody>
      <dsp:txXfrm>
        <a:off x="4323904" y="1410967"/>
        <a:ext cx="1584716" cy="1389097"/>
      </dsp:txXfrm>
    </dsp:sp>
    <dsp:sp modelId="{46A0E32B-2113-4904-A34F-6D306E603577}">
      <dsp:nvSpPr>
        <dsp:cNvPr id="0" name=""/>
        <dsp:cNvSpPr/>
      </dsp:nvSpPr>
      <dsp:spPr>
        <a:xfrm>
          <a:off x="5609617" y="757274"/>
          <a:ext cx="299003" cy="299003"/>
        </a:xfrm>
        <a:prstGeom prst="triangle">
          <a:avLst>
            <a:gd name="adj" fmla="val 100000"/>
          </a:avLst>
        </a:prstGeom>
        <a:solidFill>
          <a:schemeClr val="accent5">
            <a:hueOff val="11052924"/>
            <a:satOff val="-44907"/>
            <a:lumOff val="-9926"/>
            <a:alphaOff val="0"/>
          </a:schemeClr>
        </a:solidFill>
        <a:ln w="15875" cap="flat" cmpd="sng" algn="ctr">
          <a:solidFill>
            <a:schemeClr val="accent5">
              <a:hueOff val="11052924"/>
              <a:satOff val="-44907"/>
              <a:lumOff val="-9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3BBB6-6D69-48D8-A237-693885A6ED7A}">
      <dsp:nvSpPr>
        <dsp:cNvPr id="0" name=""/>
        <dsp:cNvSpPr/>
      </dsp:nvSpPr>
      <dsp:spPr>
        <a:xfrm rot="5400000">
          <a:off x="6572129" y="406448"/>
          <a:ext cx="1054896" cy="17553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3263510"/>
            <a:satOff val="-53888"/>
            <a:lumOff val="-11912"/>
            <a:alphaOff val="0"/>
          </a:schemeClr>
        </a:solidFill>
        <a:ln w="15875" cap="flat" cmpd="sng" algn="ctr">
          <a:solidFill>
            <a:schemeClr val="accent5">
              <a:hueOff val="13263510"/>
              <a:satOff val="-53888"/>
              <a:lumOff val="-1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CC97-880A-4F07-8681-5307425A13E7}">
      <dsp:nvSpPr>
        <dsp:cNvPr id="0" name=""/>
        <dsp:cNvSpPr/>
      </dsp:nvSpPr>
      <dsp:spPr>
        <a:xfrm>
          <a:off x="6396040" y="930912"/>
          <a:ext cx="1584716" cy="138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draft of the model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Vet</a:t>
          </a:r>
        </a:p>
      </dsp:txBody>
      <dsp:txXfrm>
        <a:off x="6396040" y="930912"/>
        <a:ext cx="1584716" cy="1389097"/>
      </dsp:txXfrm>
    </dsp:sp>
    <dsp:sp modelId="{1FC68E85-6F2A-4F12-8D5B-B9B59B885754}">
      <dsp:nvSpPr>
        <dsp:cNvPr id="0" name=""/>
        <dsp:cNvSpPr/>
      </dsp:nvSpPr>
      <dsp:spPr>
        <a:xfrm>
          <a:off x="7681754" y="277219"/>
          <a:ext cx="299003" cy="299003"/>
        </a:xfrm>
        <a:prstGeom prst="triangle">
          <a:avLst>
            <a:gd name="adj" fmla="val 100000"/>
          </a:avLst>
        </a:prstGeom>
        <a:solidFill>
          <a:schemeClr val="accent5">
            <a:hueOff val="15474095"/>
            <a:satOff val="-62870"/>
            <a:lumOff val="-13897"/>
            <a:alphaOff val="0"/>
          </a:schemeClr>
        </a:solidFill>
        <a:ln w="15875" cap="flat" cmpd="sng" algn="ctr">
          <a:solidFill>
            <a:schemeClr val="accent5">
              <a:hueOff val="15474095"/>
              <a:satOff val="-62870"/>
              <a:lumOff val="-13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2ED7C-DA96-4A7E-B03C-DA194EA8E775}">
      <dsp:nvSpPr>
        <dsp:cNvPr id="0" name=""/>
        <dsp:cNvSpPr/>
      </dsp:nvSpPr>
      <dsp:spPr>
        <a:xfrm rot="5400000">
          <a:off x="8644266" y="-73607"/>
          <a:ext cx="1054896" cy="175532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5875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B427-907F-4D57-9D58-A5DE4227BA74}">
      <dsp:nvSpPr>
        <dsp:cNvPr id="0" name=""/>
        <dsp:cNvSpPr/>
      </dsp:nvSpPr>
      <dsp:spPr>
        <a:xfrm>
          <a:off x="8468177" y="450856"/>
          <a:ext cx="1584716" cy="138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Finalize model and communication tools</a:t>
          </a:r>
        </a:p>
      </dsp:txBody>
      <dsp:txXfrm>
        <a:off x="8468177" y="450856"/>
        <a:ext cx="1584716" cy="138909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51B05-C728-4BB1-98B1-24654C6E03F7}">
      <dsp:nvSpPr>
        <dsp:cNvPr id="0" name=""/>
        <dsp:cNvSpPr/>
      </dsp:nvSpPr>
      <dsp:spPr>
        <a:xfrm>
          <a:off x="1154" y="1230"/>
          <a:ext cx="10056091" cy="1225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Local Government Expenditures</a:t>
          </a:r>
        </a:p>
      </dsp:txBody>
      <dsp:txXfrm>
        <a:off x="37053" y="37129"/>
        <a:ext cx="9984293" cy="1153876"/>
      </dsp:txXfrm>
    </dsp:sp>
    <dsp:sp modelId="{1D49109D-9A35-43E6-AEBA-2135ED656843}">
      <dsp:nvSpPr>
        <dsp:cNvPr id="0" name=""/>
        <dsp:cNvSpPr/>
      </dsp:nvSpPr>
      <dsp:spPr>
        <a:xfrm>
          <a:off x="1154" y="1398525"/>
          <a:ext cx="6568950" cy="1225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Census Category 1</a:t>
          </a:r>
        </a:p>
      </dsp:txBody>
      <dsp:txXfrm>
        <a:off x="37053" y="1434424"/>
        <a:ext cx="6497152" cy="1153876"/>
      </dsp:txXfrm>
    </dsp:sp>
    <dsp:sp modelId="{1316A193-AC7A-45EB-9063-BC74BB731AD3}">
      <dsp:nvSpPr>
        <dsp:cNvPr id="0" name=""/>
        <dsp:cNvSpPr/>
      </dsp:nvSpPr>
      <dsp:spPr>
        <a:xfrm>
          <a:off x="1154" y="2795820"/>
          <a:ext cx="3216919" cy="1225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SABHRS data expenditure group A</a:t>
          </a:r>
        </a:p>
      </dsp:txBody>
      <dsp:txXfrm>
        <a:off x="37053" y="2831719"/>
        <a:ext cx="3145121" cy="1153876"/>
      </dsp:txXfrm>
    </dsp:sp>
    <dsp:sp modelId="{DC2EDCD9-CDBF-4649-B87E-DDC4EB2258A6}">
      <dsp:nvSpPr>
        <dsp:cNvPr id="0" name=""/>
        <dsp:cNvSpPr/>
      </dsp:nvSpPr>
      <dsp:spPr>
        <a:xfrm>
          <a:off x="3353184" y="2795820"/>
          <a:ext cx="3216919" cy="1225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SABHRS data expenditure group B</a:t>
          </a:r>
        </a:p>
      </dsp:txBody>
      <dsp:txXfrm>
        <a:off x="3389083" y="2831719"/>
        <a:ext cx="3145121" cy="1153876"/>
      </dsp:txXfrm>
    </dsp:sp>
    <dsp:sp modelId="{817E0DAC-F862-4CE7-B346-0D13F38F8AC4}">
      <dsp:nvSpPr>
        <dsp:cNvPr id="0" name=""/>
        <dsp:cNvSpPr/>
      </dsp:nvSpPr>
      <dsp:spPr>
        <a:xfrm>
          <a:off x="6840325" y="1398525"/>
          <a:ext cx="3216919" cy="1225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Census Category 2</a:t>
          </a:r>
        </a:p>
      </dsp:txBody>
      <dsp:txXfrm>
        <a:off x="6876224" y="1434424"/>
        <a:ext cx="3145121" cy="1153876"/>
      </dsp:txXfrm>
    </dsp:sp>
    <dsp:sp modelId="{BA370053-0A46-4991-A419-31FAAF6B30E7}">
      <dsp:nvSpPr>
        <dsp:cNvPr id="0" name=""/>
        <dsp:cNvSpPr/>
      </dsp:nvSpPr>
      <dsp:spPr>
        <a:xfrm>
          <a:off x="6840325" y="2795820"/>
          <a:ext cx="3216919" cy="12256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SABHRS data expenditure group C</a:t>
          </a:r>
        </a:p>
      </dsp:txBody>
      <dsp:txXfrm>
        <a:off x="6876224" y="2831719"/>
        <a:ext cx="3145121" cy="1153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A519A-F3A5-42C1-A787-415449D33333}">
      <dsp:nvSpPr>
        <dsp:cNvPr id="0" name=""/>
        <dsp:cNvSpPr/>
      </dsp:nvSpPr>
      <dsp:spPr>
        <a:xfrm>
          <a:off x="3477" y="503971"/>
          <a:ext cx="2758835" cy="16553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Accounting data - state SABHRS, local reports to DOA and school reports to OPI</a:t>
          </a:r>
        </a:p>
      </dsp:txBody>
      <dsp:txXfrm>
        <a:off x="3477" y="503971"/>
        <a:ext cx="2758835" cy="1655301"/>
      </dsp:txXfrm>
    </dsp:sp>
    <dsp:sp modelId="{9403C777-8C34-4077-9346-67BFBDAF3A3A}">
      <dsp:nvSpPr>
        <dsp:cNvPr id="0" name=""/>
        <dsp:cNvSpPr/>
      </dsp:nvSpPr>
      <dsp:spPr>
        <a:xfrm>
          <a:off x="3038196" y="503971"/>
          <a:ext cx="2758835" cy="1655301"/>
        </a:xfrm>
        <a:prstGeom prst="rect">
          <a:avLst/>
        </a:prstGeom>
        <a:solidFill>
          <a:schemeClr val="accent5">
            <a:hueOff val="2526383"/>
            <a:satOff val="-10264"/>
            <a:lumOff val="-22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IHS Markit economic forecasting data that includes labor, population, inflation, and many others</a:t>
          </a:r>
        </a:p>
      </dsp:txBody>
      <dsp:txXfrm>
        <a:off x="3038196" y="503971"/>
        <a:ext cx="2758835" cy="1655301"/>
      </dsp:txXfrm>
    </dsp:sp>
    <dsp:sp modelId="{0F29C8F7-7D39-4B99-BB09-2BEFDA2F13E6}">
      <dsp:nvSpPr>
        <dsp:cNvPr id="0" name=""/>
        <dsp:cNvSpPr/>
      </dsp:nvSpPr>
      <dsp:spPr>
        <a:xfrm>
          <a:off x="6072915" y="503971"/>
          <a:ext cx="2758835" cy="1655301"/>
        </a:xfrm>
        <a:prstGeom prst="rect">
          <a:avLst/>
        </a:prstGeom>
        <a:solidFill>
          <a:schemeClr val="accent5">
            <a:hueOff val="5052766"/>
            <a:satOff val="-20529"/>
            <a:lumOff val="-45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Department of Revenue and Justice tax, including detailed property tax data</a:t>
          </a:r>
        </a:p>
      </dsp:txBody>
      <dsp:txXfrm>
        <a:off x="6072915" y="503971"/>
        <a:ext cx="2758835" cy="1655301"/>
      </dsp:txXfrm>
    </dsp:sp>
    <dsp:sp modelId="{7C50996F-24EC-4A2A-8F36-55B457860FE3}">
      <dsp:nvSpPr>
        <dsp:cNvPr id="0" name=""/>
        <dsp:cNvSpPr/>
      </dsp:nvSpPr>
      <dsp:spPr>
        <a:xfrm>
          <a:off x="9107634" y="503971"/>
          <a:ext cx="2758835" cy="1655301"/>
        </a:xfrm>
        <a:prstGeom prst="rect">
          <a:avLst/>
        </a:prstGeom>
        <a:solidFill>
          <a:schemeClr val="accent5">
            <a:hueOff val="7579148"/>
            <a:satOff val="-30793"/>
            <a:lumOff val="-68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REMI population forecasts by county</a:t>
          </a:r>
        </a:p>
      </dsp:txBody>
      <dsp:txXfrm>
        <a:off x="9107634" y="503971"/>
        <a:ext cx="2758835" cy="1655301"/>
      </dsp:txXfrm>
    </dsp:sp>
    <dsp:sp modelId="{D4472122-0F7D-45ED-848D-A91ECB71AC42}">
      <dsp:nvSpPr>
        <dsp:cNvPr id="0" name=""/>
        <dsp:cNvSpPr/>
      </dsp:nvSpPr>
      <dsp:spPr>
        <a:xfrm>
          <a:off x="3477" y="2435156"/>
          <a:ext cx="2758835" cy="1655301"/>
        </a:xfrm>
        <a:prstGeom prst="rect">
          <a:avLst/>
        </a:prstGeom>
        <a:solidFill>
          <a:schemeClr val="accent5">
            <a:hueOff val="10105531"/>
            <a:satOff val="-41058"/>
            <a:lumOff val="-90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IHS Markit, NW Power Planning, Princeton Net Zero America for scenarios of the energy economy</a:t>
          </a:r>
        </a:p>
      </dsp:txBody>
      <dsp:txXfrm>
        <a:off x="3477" y="2435156"/>
        <a:ext cx="2758835" cy="1655301"/>
      </dsp:txXfrm>
    </dsp:sp>
    <dsp:sp modelId="{D37CDE25-08C1-48E3-8D30-E9DFA59AB0DF}">
      <dsp:nvSpPr>
        <dsp:cNvPr id="0" name=""/>
        <dsp:cNvSpPr/>
      </dsp:nvSpPr>
      <dsp:spPr>
        <a:xfrm>
          <a:off x="3038196" y="2435156"/>
          <a:ext cx="2758835" cy="1655301"/>
        </a:xfrm>
        <a:prstGeom prst="rect">
          <a:avLst/>
        </a:prstGeom>
        <a:solidFill>
          <a:schemeClr val="accent5">
            <a:hueOff val="12631914"/>
            <a:satOff val="-51322"/>
            <a:lumOff val="-113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System Actuarial reports for pension assumptions</a:t>
          </a:r>
        </a:p>
      </dsp:txBody>
      <dsp:txXfrm>
        <a:off x="3038196" y="2435156"/>
        <a:ext cx="2758835" cy="1655301"/>
      </dsp:txXfrm>
    </dsp:sp>
    <dsp:sp modelId="{AEF82B02-9BF3-4B20-9409-6C15AAA5C45E}">
      <dsp:nvSpPr>
        <dsp:cNvPr id="0" name=""/>
        <dsp:cNvSpPr/>
      </dsp:nvSpPr>
      <dsp:spPr>
        <a:xfrm>
          <a:off x="6072915" y="2435156"/>
          <a:ext cx="2758835" cy="1655301"/>
        </a:xfrm>
        <a:prstGeom prst="rect">
          <a:avLst/>
        </a:prstGeom>
        <a:solidFill>
          <a:schemeClr val="accent5">
            <a:hueOff val="15158297"/>
            <a:satOff val="-61587"/>
            <a:lumOff val="-136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Census definitions for state, local, and school  accounting data</a:t>
          </a:r>
        </a:p>
      </dsp:txBody>
      <dsp:txXfrm>
        <a:off x="6072915" y="2435156"/>
        <a:ext cx="2758835" cy="1655301"/>
      </dsp:txXfrm>
    </dsp:sp>
    <dsp:sp modelId="{D2D4D6BA-D764-4797-A907-9D1184B27FE8}">
      <dsp:nvSpPr>
        <dsp:cNvPr id="0" name=""/>
        <dsp:cNvSpPr/>
      </dsp:nvSpPr>
      <dsp:spPr>
        <a:xfrm>
          <a:off x="9107634" y="2435156"/>
          <a:ext cx="2758835" cy="1655301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federal and state data sets</a:t>
          </a:r>
        </a:p>
      </dsp:txBody>
      <dsp:txXfrm>
        <a:off x="9107634" y="2435156"/>
        <a:ext cx="2758835" cy="1655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DEA46-CCF9-42CB-B82C-D5F00DDB5947}">
      <dsp:nvSpPr>
        <dsp:cNvPr id="0" name=""/>
        <dsp:cNvSpPr/>
      </dsp:nvSpPr>
      <dsp:spPr>
        <a:xfrm>
          <a:off x="3143" y="175924"/>
          <a:ext cx="30646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Energy economy</a:t>
          </a:r>
        </a:p>
      </dsp:txBody>
      <dsp:txXfrm>
        <a:off x="3143" y="175924"/>
        <a:ext cx="3064668" cy="720000"/>
      </dsp:txXfrm>
    </dsp:sp>
    <dsp:sp modelId="{74FA2AC8-00FE-4A80-89AD-275937043CAA}">
      <dsp:nvSpPr>
        <dsp:cNvPr id="0" name=""/>
        <dsp:cNvSpPr/>
      </dsp:nvSpPr>
      <dsp:spPr>
        <a:xfrm>
          <a:off x="3143" y="895925"/>
          <a:ext cx="3064668" cy="2950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IHS Markit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NW Power and Conservation Council Power Plan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Princeton Net Zero America alternate energy options</a:t>
          </a:r>
        </a:p>
      </dsp:txBody>
      <dsp:txXfrm>
        <a:off x="3143" y="895925"/>
        <a:ext cx="3064668" cy="2950875"/>
      </dsp:txXfrm>
    </dsp:sp>
    <dsp:sp modelId="{83115145-543E-4870-958A-BCB514BA21D1}">
      <dsp:nvSpPr>
        <dsp:cNvPr id="0" name=""/>
        <dsp:cNvSpPr/>
      </dsp:nvSpPr>
      <dsp:spPr>
        <a:xfrm>
          <a:off x="3496865" y="175924"/>
          <a:ext cx="30646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Population growth</a:t>
          </a:r>
        </a:p>
      </dsp:txBody>
      <dsp:txXfrm>
        <a:off x="3496865" y="175924"/>
        <a:ext cx="3064668" cy="720000"/>
      </dsp:txXfrm>
    </dsp:sp>
    <dsp:sp modelId="{828C9B46-0EE0-4F61-9344-8C2F10CF4F94}">
      <dsp:nvSpPr>
        <dsp:cNvPr id="0" name=""/>
        <dsp:cNvSpPr/>
      </dsp:nvSpPr>
      <dsp:spPr>
        <a:xfrm>
          <a:off x="3496865" y="895925"/>
          <a:ext cx="3064668" cy="2950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IHS Markit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Alternate IHS Markit 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REMI</a:t>
          </a:r>
        </a:p>
      </dsp:txBody>
      <dsp:txXfrm>
        <a:off x="3496865" y="895925"/>
        <a:ext cx="3064668" cy="2950875"/>
      </dsp:txXfrm>
    </dsp:sp>
    <dsp:sp modelId="{7D9663DD-1520-4759-8014-AD108D61E1BC}">
      <dsp:nvSpPr>
        <dsp:cNvPr id="0" name=""/>
        <dsp:cNvSpPr/>
      </dsp:nvSpPr>
      <dsp:spPr>
        <a:xfrm>
          <a:off x="6990588" y="175924"/>
          <a:ext cx="3064668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Pension Funding</a:t>
          </a:r>
        </a:p>
      </dsp:txBody>
      <dsp:txXfrm>
        <a:off x="6990588" y="175924"/>
        <a:ext cx="3064668" cy="720000"/>
      </dsp:txXfrm>
    </dsp:sp>
    <dsp:sp modelId="{D7DA0DC2-6AE5-45D8-8603-DD53D93379BD}">
      <dsp:nvSpPr>
        <dsp:cNvPr id="0" name=""/>
        <dsp:cNvSpPr/>
      </dsp:nvSpPr>
      <dsp:spPr>
        <a:xfrm>
          <a:off x="6990588" y="895925"/>
          <a:ext cx="3064668" cy="2950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Current law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Shorter amortization at higher rate, from system actuarial analysis</a:t>
          </a:r>
        </a:p>
      </dsp:txBody>
      <dsp:txXfrm>
        <a:off x="6990588" y="895925"/>
        <a:ext cx="3064668" cy="2950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04F85-9A2F-4E90-8ED4-1D14349D5865}">
      <dsp:nvSpPr>
        <dsp:cNvPr id="0" name=""/>
        <dsp:cNvSpPr/>
      </dsp:nvSpPr>
      <dsp:spPr>
        <a:xfrm>
          <a:off x="3093047" y="2467172"/>
          <a:ext cx="1759419" cy="17594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Global Variables</a:t>
          </a:r>
        </a:p>
      </dsp:txBody>
      <dsp:txXfrm>
        <a:off x="3350708" y="2724833"/>
        <a:ext cx="1244097" cy="1244097"/>
      </dsp:txXfrm>
    </dsp:sp>
    <dsp:sp modelId="{0A1AF820-93B7-49BB-9770-3856D9607ED9}">
      <dsp:nvSpPr>
        <dsp:cNvPr id="0" name=""/>
        <dsp:cNvSpPr/>
      </dsp:nvSpPr>
      <dsp:spPr>
        <a:xfrm rot="16200000">
          <a:off x="3786884" y="1827888"/>
          <a:ext cx="371745" cy="59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842646" y="2003290"/>
        <a:ext cx="260222" cy="358922"/>
      </dsp:txXfrm>
    </dsp:sp>
    <dsp:sp modelId="{5A3BB4C2-2DC3-42A9-860F-13B33E3F8796}">
      <dsp:nvSpPr>
        <dsp:cNvPr id="0" name=""/>
        <dsp:cNvSpPr/>
      </dsp:nvSpPr>
      <dsp:spPr>
        <a:xfrm>
          <a:off x="3093047" y="6345"/>
          <a:ext cx="1759419" cy="17594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Population by County</a:t>
          </a:r>
        </a:p>
      </dsp:txBody>
      <dsp:txXfrm>
        <a:off x="3350708" y="264006"/>
        <a:ext cx="1244097" cy="1244097"/>
      </dsp:txXfrm>
    </dsp:sp>
    <dsp:sp modelId="{63C38F88-BD95-40A5-A93B-67071F1B2DF8}">
      <dsp:nvSpPr>
        <dsp:cNvPr id="0" name=""/>
        <dsp:cNvSpPr/>
      </dsp:nvSpPr>
      <dsp:spPr>
        <a:xfrm rot="19800000">
          <a:off x="4843342" y="2437834"/>
          <a:ext cx="371745" cy="59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50813" y="2585355"/>
        <a:ext cx="260222" cy="358922"/>
      </dsp:txXfrm>
    </dsp:sp>
    <dsp:sp modelId="{A1887729-1E0B-4C9A-824C-5C98FDAE88D1}">
      <dsp:nvSpPr>
        <dsp:cNvPr id="0" name=""/>
        <dsp:cNvSpPr/>
      </dsp:nvSpPr>
      <dsp:spPr>
        <a:xfrm>
          <a:off x="5224185" y="1236759"/>
          <a:ext cx="1759419" cy="17594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Personal Income by county</a:t>
          </a:r>
        </a:p>
      </dsp:txBody>
      <dsp:txXfrm>
        <a:off x="5481846" y="1494420"/>
        <a:ext cx="1244097" cy="1244097"/>
      </dsp:txXfrm>
    </dsp:sp>
    <dsp:sp modelId="{C26804FB-7218-42DB-AFA2-8D13BA71DF2D}">
      <dsp:nvSpPr>
        <dsp:cNvPr id="0" name=""/>
        <dsp:cNvSpPr/>
      </dsp:nvSpPr>
      <dsp:spPr>
        <a:xfrm rot="1800000">
          <a:off x="4843342" y="3657726"/>
          <a:ext cx="371745" cy="59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50813" y="3749485"/>
        <a:ext cx="260222" cy="358922"/>
      </dsp:txXfrm>
    </dsp:sp>
    <dsp:sp modelId="{F450BE1B-CAD0-45FC-B2BB-E89310A12A39}">
      <dsp:nvSpPr>
        <dsp:cNvPr id="0" name=""/>
        <dsp:cNvSpPr/>
      </dsp:nvSpPr>
      <dsp:spPr>
        <a:xfrm>
          <a:off x="5224185" y="3697585"/>
          <a:ext cx="1759419" cy="17594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 capita personal income by county</a:t>
          </a:r>
        </a:p>
      </dsp:txBody>
      <dsp:txXfrm>
        <a:off x="5481846" y="3955246"/>
        <a:ext cx="1244097" cy="1244097"/>
      </dsp:txXfrm>
    </dsp:sp>
    <dsp:sp modelId="{65919BD0-3006-43A4-8D33-4F09E06006E8}">
      <dsp:nvSpPr>
        <dsp:cNvPr id="0" name=""/>
        <dsp:cNvSpPr/>
      </dsp:nvSpPr>
      <dsp:spPr>
        <a:xfrm rot="5400000">
          <a:off x="3786884" y="4267672"/>
          <a:ext cx="371745" cy="59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842646" y="4331551"/>
        <a:ext cx="260222" cy="358922"/>
      </dsp:txXfrm>
    </dsp:sp>
    <dsp:sp modelId="{E5589197-BE75-4AD7-B92B-46881080FFB5}">
      <dsp:nvSpPr>
        <dsp:cNvPr id="0" name=""/>
        <dsp:cNvSpPr/>
      </dsp:nvSpPr>
      <dsp:spPr>
        <a:xfrm>
          <a:off x="3093047" y="4927998"/>
          <a:ext cx="1759419" cy="1759419"/>
        </a:xfrm>
        <a:prstGeom prst="ellipse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Automation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Labor/Tech</a:t>
          </a:r>
        </a:p>
      </dsp:txBody>
      <dsp:txXfrm>
        <a:off x="3350708" y="5185659"/>
        <a:ext cx="1244097" cy="1244097"/>
      </dsp:txXfrm>
    </dsp:sp>
    <dsp:sp modelId="{A99F6451-4064-4803-BB5C-EE849888B200}">
      <dsp:nvSpPr>
        <dsp:cNvPr id="0" name=""/>
        <dsp:cNvSpPr/>
      </dsp:nvSpPr>
      <dsp:spPr>
        <a:xfrm rot="9000000">
          <a:off x="2730427" y="3657726"/>
          <a:ext cx="371745" cy="59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834479" y="3749485"/>
        <a:ext cx="260222" cy="358922"/>
      </dsp:txXfrm>
    </dsp:sp>
    <dsp:sp modelId="{EDE02EF2-9B47-45AC-B1C1-F46F4208EE61}">
      <dsp:nvSpPr>
        <dsp:cNvPr id="0" name=""/>
        <dsp:cNvSpPr/>
      </dsp:nvSpPr>
      <dsp:spPr>
        <a:xfrm>
          <a:off x="961909" y="3697585"/>
          <a:ext cx="1759419" cy="17594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Pension costs by system</a:t>
          </a:r>
        </a:p>
      </dsp:txBody>
      <dsp:txXfrm>
        <a:off x="1219570" y="3955246"/>
        <a:ext cx="1244097" cy="1244097"/>
      </dsp:txXfrm>
    </dsp:sp>
    <dsp:sp modelId="{1CF5246A-BD48-4527-A20B-D7E22EF4542D}">
      <dsp:nvSpPr>
        <dsp:cNvPr id="0" name=""/>
        <dsp:cNvSpPr/>
      </dsp:nvSpPr>
      <dsp:spPr>
        <a:xfrm rot="12600000">
          <a:off x="2730427" y="2437834"/>
          <a:ext cx="371745" cy="598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834479" y="2585355"/>
        <a:ext cx="260222" cy="358922"/>
      </dsp:txXfrm>
    </dsp:sp>
    <dsp:sp modelId="{594E0007-3771-4072-AA66-3DC3A6AA1366}">
      <dsp:nvSpPr>
        <dsp:cNvPr id="0" name=""/>
        <dsp:cNvSpPr/>
      </dsp:nvSpPr>
      <dsp:spPr>
        <a:xfrm>
          <a:off x="961909" y="1236759"/>
          <a:ext cx="1759419" cy="175941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Market value by class by county</a:t>
          </a:r>
        </a:p>
      </dsp:txBody>
      <dsp:txXfrm>
        <a:off x="1219570" y="1494420"/>
        <a:ext cx="1244097" cy="12440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693DD-CA99-4F77-9DC0-4D6A092C0C1B}">
      <dsp:nvSpPr>
        <dsp:cNvPr id="0" name=""/>
        <dsp:cNvSpPr/>
      </dsp:nvSpPr>
      <dsp:spPr>
        <a:xfrm>
          <a:off x="529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IHS Markit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Accounting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Other</a:t>
          </a:r>
        </a:p>
      </dsp:txBody>
      <dsp:txXfrm>
        <a:off x="40012" y="1357292"/>
        <a:ext cx="2001220" cy="1269098"/>
      </dsp:txXfrm>
    </dsp:sp>
    <dsp:sp modelId="{F5536271-4550-4A13-A876-DD2E2C149B0F}">
      <dsp:nvSpPr>
        <dsp:cNvPr id="0" name=""/>
        <dsp:cNvSpPr/>
      </dsp:nvSpPr>
      <dsp:spPr>
        <a:xfrm>
          <a:off x="1145793" y="1641150"/>
          <a:ext cx="2420057" cy="2420057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84E2-3DD7-4953-8F14-EF95B1C30F67}">
      <dsp:nvSpPr>
        <dsp:cNvPr id="0" name=""/>
        <dsp:cNvSpPr/>
      </dsp:nvSpPr>
      <dsp:spPr>
        <a:xfrm>
          <a:off x="462793" y="2665874"/>
          <a:ext cx="1849054" cy="735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</a:t>
          </a:r>
        </a:p>
      </dsp:txBody>
      <dsp:txXfrm>
        <a:off x="484329" y="2687410"/>
        <a:ext cx="1805982" cy="692236"/>
      </dsp:txXfrm>
    </dsp:sp>
    <dsp:sp modelId="{2417FF0E-69D6-4F81-B4B1-BF701393F3A2}">
      <dsp:nvSpPr>
        <dsp:cNvPr id="0" name=""/>
        <dsp:cNvSpPr/>
      </dsp:nvSpPr>
      <dsp:spPr>
        <a:xfrm>
          <a:off x="2734937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3382"/>
              <a:satOff val="-6613"/>
              <a:lumOff val="-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Reference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Energy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Population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Pensions</a:t>
          </a:r>
        </a:p>
      </dsp:txBody>
      <dsp:txXfrm>
        <a:off x="2774420" y="1724946"/>
        <a:ext cx="2001220" cy="1269098"/>
      </dsp:txXfrm>
    </dsp:sp>
    <dsp:sp modelId="{AAAD80D3-2D2F-478F-815E-05D707560AED}">
      <dsp:nvSpPr>
        <dsp:cNvPr id="0" name=""/>
        <dsp:cNvSpPr/>
      </dsp:nvSpPr>
      <dsp:spPr>
        <a:xfrm>
          <a:off x="3862865" y="222857"/>
          <a:ext cx="2685859" cy="2685859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3">
            <a:hueOff val="-35074"/>
            <a:satOff val="-992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1937A-DF8C-498B-ADED-4FF5DE154BED}">
      <dsp:nvSpPr>
        <dsp:cNvPr id="0" name=""/>
        <dsp:cNvSpPr/>
      </dsp:nvSpPr>
      <dsp:spPr>
        <a:xfrm>
          <a:off x="3197200" y="950155"/>
          <a:ext cx="1849054" cy="735308"/>
        </a:xfrm>
        <a:prstGeom prst="roundRect">
          <a:avLst>
            <a:gd name="adj" fmla="val 10000"/>
          </a:avLst>
        </a:prstGeom>
        <a:solidFill>
          <a:schemeClr val="accent3">
            <a:hueOff val="-23382"/>
            <a:satOff val="-6613"/>
            <a:lumOff val="-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Scenarios</a:t>
          </a:r>
        </a:p>
      </dsp:txBody>
      <dsp:txXfrm>
        <a:off x="3218736" y="971691"/>
        <a:ext cx="1805982" cy="692236"/>
      </dsp:txXfrm>
    </dsp:sp>
    <dsp:sp modelId="{998B5F23-1742-45AC-B985-2024D188E0D3}">
      <dsp:nvSpPr>
        <dsp:cNvPr id="0" name=""/>
        <dsp:cNvSpPr/>
      </dsp:nvSpPr>
      <dsp:spPr>
        <a:xfrm>
          <a:off x="5469344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46765"/>
              <a:satOff val="-13226"/>
              <a:lumOff val="-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Population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Economy</a:t>
          </a:r>
        </a:p>
      </dsp:txBody>
      <dsp:txXfrm>
        <a:off x="5508827" y="1357292"/>
        <a:ext cx="2001220" cy="1269098"/>
      </dsp:txXfrm>
    </dsp:sp>
    <dsp:sp modelId="{40C1224D-883A-4AED-80DB-F0A09F967488}">
      <dsp:nvSpPr>
        <dsp:cNvPr id="0" name=""/>
        <dsp:cNvSpPr/>
      </dsp:nvSpPr>
      <dsp:spPr>
        <a:xfrm>
          <a:off x="6614607" y="1641150"/>
          <a:ext cx="2420057" cy="2420057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3">
            <a:hueOff val="-70147"/>
            <a:satOff val="-19839"/>
            <a:lumOff val="-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A63B9-3ECF-41E0-BB3E-9FB5FD9BC576}">
      <dsp:nvSpPr>
        <dsp:cNvPr id="0" name=""/>
        <dsp:cNvSpPr/>
      </dsp:nvSpPr>
      <dsp:spPr>
        <a:xfrm>
          <a:off x="5931608" y="2665874"/>
          <a:ext cx="1849054" cy="735308"/>
        </a:xfrm>
        <a:prstGeom prst="roundRect">
          <a:avLst>
            <a:gd name="adj" fmla="val 10000"/>
          </a:avLst>
        </a:prstGeom>
        <a:solidFill>
          <a:schemeClr val="accent3">
            <a:hueOff val="-46765"/>
            <a:satOff val="-13226"/>
            <a:lumOff val="-57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Global</a:t>
          </a:r>
          <a:br>
            <a:rPr lang="en-US" sz="2200" kern="1200" dirty="0"/>
          </a:br>
          <a:r>
            <a:rPr lang="en-US" sz="2200" kern="1200" dirty="0"/>
            <a:t>Variables</a:t>
          </a:r>
        </a:p>
      </dsp:txBody>
      <dsp:txXfrm>
        <a:off x="5953144" y="2687410"/>
        <a:ext cx="1805982" cy="692236"/>
      </dsp:txXfrm>
    </dsp:sp>
    <dsp:sp modelId="{BF88123C-AE6B-47E4-A4EB-1C213505769F}">
      <dsp:nvSpPr>
        <dsp:cNvPr id="0" name=""/>
        <dsp:cNvSpPr/>
      </dsp:nvSpPr>
      <dsp:spPr>
        <a:xfrm>
          <a:off x="8203751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70147"/>
              <a:satOff val="-19839"/>
              <a:lumOff val="-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Income tax $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Property tax $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Expenditures $</a:t>
          </a:r>
        </a:p>
      </dsp:txBody>
      <dsp:txXfrm>
        <a:off x="8243234" y="1724946"/>
        <a:ext cx="2001220" cy="1269098"/>
      </dsp:txXfrm>
    </dsp:sp>
    <dsp:sp modelId="{2513C559-09B3-4E19-B410-C840147D7536}">
      <dsp:nvSpPr>
        <dsp:cNvPr id="0" name=""/>
        <dsp:cNvSpPr/>
      </dsp:nvSpPr>
      <dsp:spPr>
        <a:xfrm>
          <a:off x="8666015" y="950155"/>
          <a:ext cx="1849054" cy="735308"/>
        </a:xfrm>
        <a:prstGeom prst="roundRect">
          <a:avLst>
            <a:gd name="adj" fmla="val 10000"/>
          </a:avLst>
        </a:prstGeom>
        <a:solidFill>
          <a:schemeClr val="accent3">
            <a:hueOff val="-70147"/>
            <a:satOff val="-19839"/>
            <a:lumOff val="-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Modeled Output</a:t>
          </a:r>
        </a:p>
      </dsp:txBody>
      <dsp:txXfrm>
        <a:off x="8687551" y="971691"/>
        <a:ext cx="1805982" cy="692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F5B9-E338-4610-B7CA-C628A3DB7CDC}">
      <dsp:nvSpPr>
        <dsp:cNvPr id="0" name=""/>
        <dsp:cNvSpPr/>
      </dsp:nvSpPr>
      <dsp:spPr>
        <a:xfrm>
          <a:off x="1219316" y="399066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Forecast Modules</a:t>
          </a:r>
        </a:p>
      </dsp:txBody>
      <dsp:txXfrm>
        <a:off x="1219316" y="399066"/>
        <a:ext cx="4230513" cy="1322035"/>
      </dsp:txXfrm>
    </dsp:sp>
    <dsp:sp modelId="{A0B38A77-95BF-41DE-BEF2-51B6AB28FF1E}">
      <dsp:nvSpPr>
        <dsp:cNvPr id="0" name=""/>
        <dsp:cNvSpPr/>
      </dsp:nvSpPr>
      <dsp:spPr>
        <a:xfrm>
          <a:off x="1043044" y="208105"/>
          <a:ext cx="925424" cy="1388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1014A-4B07-4D1B-948F-EFE5B340FC5C}">
      <dsp:nvSpPr>
        <dsp:cNvPr id="0" name=""/>
        <dsp:cNvSpPr/>
      </dsp:nvSpPr>
      <dsp:spPr>
        <a:xfrm>
          <a:off x="1219316" y="2063362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Modeling</a:t>
          </a:r>
        </a:p>
      </dsp:txBody>
      <dsp:txXfrm>
        <a:off x="1219316" y="2063362"/>
        <a:ext cx="4230513" cy="1322035"/>
      </dsp:txXfrm>
    </dsp:sp>
    <dsp:sp modelId="{5EC1974E-B1D0-43A8-8018-F79BCFFCFB68}">
      <dsp:nvSpPr>
        <dsp:cNvPr id="0" name=""/>
        <dsp:cNvSpPr/>
      </dsp:nvSpPr>
      <dsp:spPr>
        <a:xfrm>
          <a:off x="1043044" y="1872401"/>
          <a:ext cx="925424" cy="1388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96BF6-B7BC-4320-9047-2E6D0FD38665}">
      <dsp:nvSpPr>
        <dsp:cNvPr id="0" name=""/>
        <dsp:cNvSpPr/>
      </dsp:nvSpPr>
      <dsp:spPr>
        <a:xfrm>
          <a:off x="1219316" y="3727658"/>
          <a:ext cx="4230513" cy="13220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459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Attach to Financial Data</a:t>
          </a:r>
        </a:p>
      </dsp:txBody>
      <dsp:txXfrm>
        <a:off x="1219316" y="3727658"/>
        <a:ext cx="4230513" cy="1322035"/>
      </dsp:txXfrm>
    </dsp:sp>
    <dsp:sp modelId="{F0BBD88D-F31E-45F0-A58D-1E18EE355555}">
      <dsp:nvSpPr>
        <dsp:cNvPr id="0" name=""/>
        <dsp:cNvSpPr/>
      </dsp:nvSpPr>
      <dsp:spPr>
        <a:xfrm>
          <a:off x="1043044" y="3536697"/>
          <a:ext cx="925424" cy="13881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975C1-9393-411E-A424-56C5055D845E}">
      <dsp:nvSpPr>
        <dsp:cNvPr id="0" name=""/>
        <dsp:cNvSpPr/>
      </dsp:nvSpPr>
      <dsp:spPr>
        <a:xfrm>
          <a:off x="3549454" y="2232970"/>
          <a:ext cx="1715013" cy="17150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2040 MARA Model</a:t>
          </a:r>
        </a:p>
      </dsp:txBody>
      <dsp:txXfrm>
        <a:off x="3800612" y="2484128"/>
        <a:ext cx="1212697" cy="1212697"/>
      </dsp:txXfrm>
    </dsp:sp>
    <dsp:sp modelId="{8F6CF3D9-ED8A-41F3-88F5-747A505361EA}">
      <dsp:nvSpPr>
        <dsp:cNvPr id="0" name=""/>
        <dsp:cNvSpPr/>
      </dsp:nvSpPr>
      <dsp:spPr>
        <a:xfrm rot="16200000">
          <a:off x="4225198" y="1608756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9727" y="1779906"/>
        <a:ext cx="254468" cy="349862"/>
      </dsp:txXfrm>
    </dsp:sp>
    <dsp:sp modelId="{B9E26A89-3878-4777-BBB0-242FD450F0E8}">
      <dsp:nvSpPr>
        <dsp:cNvPr id="0" name=""/>
        <dsp:cNvSpPr/>
      </dsp:nvSpPr>
      <dsp:spPr>
        <a:xfrm>
          <a:off x="3635205" y="3559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</a:t>
          </a:r>
        </a:p>
      </dsp:txBody>
      <dsp:txXfrm>
        <a:off x="3861247" y="229601"/>
        <a:ext cx="1091428" cy="1091428"/>
      </dsp:txXfrm>
    </dsp:sp>
    <dsp:sp modelId="{2D200E91-FF79-4024-AFE0-BF0CCE704A90}">
      <dsp:nvSpPr>
        <dsp:cNvPr id="0" name=""/>
        <dsp:cNvSpPr/>
      </dsp:nvSpPr>
      <dsp:spPr>
        <a:xfrm rot="19285714">
          <a:off x="5155708" y="2056867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7605" y="2207486"/>
        <a:ext cx="254468" cy="349862"/>
      </dsp:txXfrm>
    </dsp:sp>
    <dsp:sp modelId="{0BCC7D5D-8F69-469A-91C6-7F0AF8888210}">
      <dsp:nvSpPr>
        <dsp:cNvPr id="0" name=""/>
        <dsp:cNvSpPr/>
      </dsp:nvSpPr>
      <dsp:spPr>
        <a:xfrm>
          <a:off x="5445271" y="875241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Safety</a:t>
          </a:r>
        </a:p>
      </dsp:txBody>
      <dsp:txXfrm>
        <a:off x="5671313" y="1101283"/>
        <a:ext cx="1091428" cy="1091428"/>
      </dsp:txXfrm>
    </dsp:sp>
    <dsp:sp modelId="{459FE43F-A587-4846-984B-D99A4EE4C722}">
      <dsp:nvSpPr>
        <dsp:cNvPr id="0" name=""/>
        <dsp:cNvSpPr/>
      </dsp:nvSpPr>
      <dsp:spPr>
        <a:xfrm rot="771429">
          <a:off x="5385526" y="3063761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86893" y="3168248"/>
        <a:ext cx="254468" cy="349862"/>
      </dsp:txXfrm>
    </dsp:sp>
    <dsp:sp modelId="{7BF70D9F-BF3D-409C-A8F7-46ED87F83C62}">
      <dsp:nvSpPr>
        <dsp:cNvPr id="0" name=""/>
        <dsp:cNvSpPr/>
      </dsp:nvSpPr>
      <dsp:spPr>
        <a:xfrm>
          <a:off x="5892321" y="2833892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Works</a:t>
          </a:r>
        </a:p>
      </dsp:txBody>
      <dsp:txXfrm>
        <a:off x="6118363" y="3059934"/>
        <a:ext cx="1091428" cy="1091428"/>
      </dsp:txXfrm>
    </dsp:sp>
    <dsp:sp modelId="{8462625A-ED30-47B5-95BE-233525F71C23}">
      <dsp:nvSpPr>
        <dsp:cNvPr id="0" name=""/>
        <dsp:cNvSpPr/>
      </dsp:nvSpPr>
      <dsp:spPr>
        <a:xfrm rot="3857143">
          <a:off x="4741592" y="3871228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72462" y="3938720"/>
        <a:ext cx="254468" cy="349862"/>
      </dsp:txXfrm>
    </dsp:sp>
    <dsp:sp modelId="{FE71D922-1483-44F1-974B-EB43440476AF}">
      <dsp:nvSpPr>
        <dsp:cNvPr id="0" name=""/>
        <dsp:cNvSpPr/>
      </dsp:nvSpPr>
      <dsp:spPr>
        <a:xfrm>
          <a:off x="4639716" y="4404609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</a:t>
          </a:r>
        </a:p>
      </dsp:txBody>
      <dsp:txXfrm>
        <a:off x="4865758" y="4630651"/>
        <a:ext cx="1091428" cy="1091428"/>
      </dsp:txXfrm>
    </dsp:sp>
    <dsp:sp modelId="{374360EE-8EBA-4FFF-9223-D8267A3B2C8F}">
      <dsp:nvSpPr>
        <dsp:cNvPr id="0" name=""/>
        <dsp:cNvSpPr/>
      </dsp:nvSpPr>
      <dsp:spPr>
        <a:xfrm rot="6942857">
          <a:off x="3708803" y="3871228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786991" y="3938720"/>
        <a:ext cx="254468" cy="349862"/>
      </dsp:txXfrm>
    </dsp:sp>
    <dsp:sp modelId="{0F43604D-1334-41F4-B720-10C7104AABDC}">
      <dsp:nvSpPr>
        <dsp:cNvPr id="0" name=""/>
        <dsp:cNvSpPr/>
      </dsp:nvSpPr>
      <dsp:spPr>
        <a:xfrm>
          <a:off x="2630694" y="4404609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Infrastructure</a:t>
          </a:r>
        </a:p>
      </dsp:txBody>
      <dsp:txXfrm>
        <a:off x="2856736" y="4630651"/>
        <a:ext cx="1091428" cy="1091428"/>
      </dsp:txXfrm>
    </dsp:sp>
    <dsp:sp modelId="{AC38C043-0236-49C6-B424-D9D783F11ACC}">
      <dsp:nvSpPr>
        <dsp:cNvPr id="0" name=""/>
        <dsp:cNvSpPr/>
      </dsp:nvSpPr>
      <dsp:spPr>
        <a:xfrm rot="10028571">
          <a:off x="3064870" y="3063761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172561" y="3168248"/>
        <a:ext cx="254468" cy="349862"/>
      </dsp:txXfrm>
    </dsp:sp>
    <dsp:sp modelId="{8709E171-2E62-423F-B0C8-842D1BA73A38}">
      <dsp:nvSpPr>
        <dsp:cNvPr id="0" name=""/>
        <dsp:cNvSpPr/>
      </dsp:nvSpPr>
      <dsp:spPr>
        <a:xfrm>
          <a:off x="1378089" y="2833892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Tax and revenue</a:t>
          </a:r>
        </a:p>
      </dsp:txBody>
      <dsp:txXfrm>
        <a:off x="1604131" y="3059934"/>
        <a:ext cx="1091428" cy="1091428"/>
      </dsp:txXfrm>
    </dsp:sp>
    <dsp:sp modelId="{11BE31AB-5A9C-43B6-AEE9-93D622C68773}">
      <dsp:nvSpPr>
        <dsp:cNvPr id="0" name=""/>
        <dsp:cNvSpPr/>
      </dsp:nvSpPr>
      <dsp:spPr>
        <a:xfrm rot="13114286">
          <a:off x="3294687" y="2056867"/>
          <a:ext cx="363526" cy="5831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391848" y="2207486"/>
        <a:ext cx="254468" cy="349862"/>
      </dsp:txXfrm>
    </dsp:sp>
    <dsp:sp modelId="{FDB9B518-DBAB-472D-A010-90A1E2BF518E}">
      <dsp:nvSpPr>
        <dsp:cNvPr id="0" name=""/>
        <dsp:cNvSpPr/>
      </dsp:nvSpPr>
      <dsp:spPr>
        <a:xfrm>
          <a:off x="1825138" y="875241"/>
          <a:ext cx="1543512" cy="15435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Property tax</a:t>
          </a:r>
        </a:p>
      </dsp:txBody>
      <dsp:txXfrm>
        <a:off x="2051180" y="1101283"/>
        <a:ext cx="1091428" cy="10914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AB95-889B-4D54-933B-7367261E545A}">
      <dsp:nvSpPr>
        <dsp:cNvPr id="0" name=""/>
        <dsp:cNvSpPr/>
      </dsp:nvSpPr>
      <dsp:spPr>
        <a:xfrm>
          <a:off x="78375" y="2262"/>
          <a:ext cx="2874148" cy="554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Medicaid Population Groups</a:t>
          </a:r>
        </a:p>
      </dsp:txBody>
      <dsp:txXfrm>
        <a:off x="94608" y="18495"/>
        <a:ext cx="2841682" cy="521768"/>
      </dsp:txXfrm>
    </dsp:sp>
    <dsp:sp modelId="{E89E5CB8-0BF5-40C8-AAC3-7B08D35DB945}">
      <dsp:nvSpPr>
        <dsp:cNvPr id="0" name=""/>
        <dsp:cNvSpPr/>
      </dsp:nvSpPr>
      <dsp:spPr>
        <a:xfrm>
          <a:off x="365790" y="556497"/>
          <a:ext cx="287414" cy="41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75"/>
              </a:lnTo>
              <a:lnTo>
                <a:pt x="287414" y="415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50B22-842E-46D0-92A6-98361A5C130F}">
      <dsp:nvSpPr>
        <dsp:cNvPr id="0" name=""/>
        <dsp:cNvSpPr/>
      </dsp:nvSpPr>
      <dsp:spPr>
        <a:xfrm>
          <a:off x="653205" y="695055"/>
          <a:ext cx="1219031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Adult</a:t>
          </a:r>
        </a:p>
      </dsp:txBody>
      <dsp:txXfrm>
        <a:off x="669438" y="711288"/>
        <a:ext cx="1186565" cy="521768"/>
      </dsp:txXfrm>
    </dsp:sp>
    <dsp:sp modelId="{DA27954F-9C0B-4E21-A07F-AAD3F9F61A43}">
      <dsp:nvSpPr>
        <dsp:cNvPr id="0" name=""/>
        <dsp:cNvSpPr/>
      </dsp:nvSpPr>
      <dsp:spPr>
        <a:xfrm>
          <a:off x="365790" y="556497"/>
          <a:ext cx="287414" cy="110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468"/>
              </a:lnTo>
              <a:lnTo>
                <a:pt x="287414" y="1108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910F-89FE-423B-A052-A53959346031}">
      <dsp:nvSpPr>
        <dsp:cNvPr id="0" name=""/>
        <dsp:cNvSpPr/>
      </dsp:nvSpPr>
      <dsp:spPr>
        <a:xfrm>
          <a:off x="653205" y="1387848"/>
          <a:ext cx="1197767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Child</a:t>
          </a:r>
        </a:p>
      </dsp:txBody>
      <dsp:txXfrm>
        <a:off x="669438" y="1404081"/>
        <a:ext cx="1165301" cy="521768"/>
      </dsp:txXfrm>
    </dsp:sp>
    <dsp:sp modelId="{82EB4CF9-DA25-4FE9-A6DD-E55E39A30587}">
      <dsp:nvSpPr>
        <dsp:cNvPr id="0" name=""/>
        <dsp:cNvSpPr/>
      </dsp:nvSpPr>
      <dsp:spPr>
        <a:xfrm>
          <a:off x="365790" y="556497"/>
          <a:ext cx="287414" cy="1801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261"/>
              </a:lnTo>
              <a:lnTo>
                <a:pt x="287414" y="18012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BF347-DEC2-4D26-8752-24943D93077E}">
      <dsp:nvSpPr>
        <dsp:cNvPr id="0" name=""/>
        <dsp:cNvSpPr/>
      </dsp:nvSpPr>
      <dsp:spPr>
        <a:xfrm>
          <a:off x="653205" y="2080641"/>
          <a:ext cx="1192339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Disabled</a:t>
          </a:r>
        </a:p>
      </dsp:txBody>
      <dsp:txXfrm>
        <a:off x="669438" y="2096874"/>
        <a:ext cx="1159873" cy="521768"/>
      </dsp:txXfrm>
    </dsp:sp>
    <dsp:sp modelId="{703177E4-F8F0-4A5B-A7AA-2CB92276672F}">
      <dsp:nvSpPr>
        <dsp:cNvPr id="0" name=""/>
        <dsp:cNvSpPr/>
      </dsp:nvSpPr>
      <dsp:spPr>
        <a:xfrm>
          <a:off x="365790" y="556497"/>
          <a:ext cx="287414" cy="249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054"/>
              </a:lnTo>
              <a:lnTo>
                <a:pt x="287414" y="24940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7740-FBDB-44C1-A30A-35C0A3219AC4}">
      <dsp:nvSpPr>
        <dsp:cNvPr id="0" name=""/>
        <dsp:cNvSpPr/>
      </dsp:nvSpPr>
      <dsp:spPr>
        <a:xfrm>
          <a:off x="653205" y="2773434"/>
          <a:ext cx="1205748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 65</a:t>
          </a:r>
        </a:p>
      </dsp:txBody>
      <dsp:txXfrm>
        <a:off x="669438" y="2789667"/>
        <a:ext cx="1173282" cy="521768"/>
      </dsp:txXfrm>
    </dsp:sp>
    <dsp:sp modelId="{78F8AC6F-2BF4-4B4E-9F61-771C2444D652}">
      <dsp:nvSpPr>
        <dsp:cNvPr id="0" name=""/>
        <dsp:cNvSpPr/>
      </dsp:nvSpPr>
      <dsp:spPr>
        <a:xfrm>
          <a:off x="365790" y="556497"/>
          <a:ext cx="287414" cy="3186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6847"/>
              </a:lnTo>
              <a:lnTo>
                <a:pt x="287414" y="31868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E1A80-2304-46BE-A4C9-EBDF415EAEE0}">
      <dsp:nvSpPr>
        <dsp:cNvPr id="0" name=""/>
        <dsp:cNvSpPr/>
      </dsp:nvSpPr>
      <dsp:spPr>
        <a:xfrm>
          <a:off x="653205" y="3466227"/>
          <a:ext cx="1171066" cy="554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Adult Expansion</a:t>
          </a:r>
        </a:p>
      </dsp:txBody>
      <dsp:txXfrm>
        <a:off x="669438" y="3482460"/>
        <a:ext cx="1138600" cy="52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63E3A-CAC3-4924-B18F-FA28E61A1C0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F1FA6-319F-4D34-A688-FFA3F2E8D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start with the Modules</a:t>
            </a:r>
          </a:p>
          <a:p>
            <a:r>
              <a:rPr lang="en-US" dirty="0">
                <a:cs typeface="Calibri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6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just went over an example.</a:t>
            </a:r>
          </a:p>
          <a:p>
            <a:endParaRPr lang="en-US" dirty="0"/>
          </a:p>
          <a:p>
            <a:r>
              <a:rPr lang="en-US" dirty="0">
                <a:ea typeface="+mn-lt"/>
                <a:cs typeface="+mn-lt"/>
              </a:rPr>
              <a:t>LFD is uniquely situated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as Amy mentioned there will be a feedback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Working on PS and what variables are the most important</a:t>
            </a:r>
          </a:p>
          <a:p>
            <a:pPr lvl="0"/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Number of Employees – How does this change over time with population? Status Quo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Cost per employee – CPI? Does that make sense with historic growth?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	Job Classification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pPr marL="749300" lvl="3"/>
            <a:r>
              <a:rPr lang="en-US" dirty="0">
                <a:cs typeface="Calibri"/>
              </a:rPr>
              <a:t>BI we’ve been using at it allows us to create much more interconnected models</a:t>
            </a:r>
          </a:p>
          <a:p>
            <a:pPr marL="749300" lvl="3"/>
            <a:endParaRPr lang="en-US" dirty="0">
              <a:cs typeface="Calibri"/>
            </a:endParaRPr>
          </a:p>
          <a:p>
            <a:pPr marL="749300" lvl="3"/>
            <a:r>
              <a:rPr lang="en-US" dirty="0">
                <a:cs typeface="Calibri"/>
              </a:rPr>
              <a:t>Several features allow for this </a:t>
            </a:r>
          </a:p>
          <a:p>
            <a:r>
              <a:rPr lang="en-US" dirty="0">
                <a:cs typeface="Calibri"/>
              </a:rPr>
              <a:t>Link Examples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4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pPr marL="749300" lvl="3"/>
            <a:r>
              <a:rPr lang="en-US" dirty="0">
                <a:cs typeface="Calibri"/>
              </a:rPr>
              <a:t>Time</a:t>
            </a:r>
          </a:p>
          <a:p>
            <a:r>
              <a:rPr lang="en-US" dirty="0">
                <a:cs typeface="Calibri"/>
              </a:rPr>
              <a:t>Common calendar all know our fiscal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2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Common location set.  Basically </a:t>
            </a:r>
            <a:r>
              <a:rPr lang="en-US" dirty="0" err="1">
                <a:cs typeface="Calibri"/>
              </a:rPr>
              <a:t>Couties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pPr marL="749300" lvl="3"/>
            <a:r>
              <a:rPr lang="en-US" dirty="0">
                <a:cs typeface="Calibri"/>
              </a:rPr>
              <a:t>Time</a:t>
            </a:r>
          </a:p>
          <a:p>
            <a:pPr marL="749300" lvl="3"/>
            <a:r>
              <a:rPr lang="en-US" dirty="0">
                <a:cs typeface="Calibri"/>
              </a:rPr>
              <a:t>Location</a:t>
            </a:r>
          </a:p>
          <a:p>
            <a:pPr marL="566420" lvl="2"/>
            <a:r>
              <a:rPr lang="en-US" dirty="0">
                <a:cs typeface="Calibri"/>
              </a:rPr>
              <a:t>Have Regular Updates</a:t>
            </a:r>
          </a:p>
          <a:p>
            <a:pPr marL="566420" lvl="2"/>
            <a:r>
              <a:rPr lang="en-US" dirty="0">
                <a:cs typeface="Calibri"/>
              </a:rPr>
              <a:t>Visualize Modules and Roll Ups </a:t>
            </a:r>
          </a:p>
          <a:p>
            <a:pPr marL="566420" lvl="2"/>
            <a:r>
              <a:rPr lang="en-US" dirty="0">
                <a:cs typeface="Calibri"/>
              </a:rPr>
              <a:t>Define Modular and Global Variables 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Each Piece in our Forecast Formulas are Variables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6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pPr marL="566420" lvl="2"/>
            <a:r>
              <a:rPr lang="en-US" dirty="0">
                <a:cs typeface="Calibri"/>
              </a:rPr>
              <a:t>Visualize Modules and Roll Ups </a:t>
            </a:r>
          </a:p>
          <a:p>
            <a:pPr marL="566420" lvl="2"/>
            <a:endParaRPr lang="en-US" dirty="0">
              <a:cs typeface="Calibri"/>
            </a:endParaRPr>
          </a:p>
          <a:p>
            <a:pPr marL="566420" lvl="2"/>
            <a:r>
              <a:rPr lang="en-US" dirty="0">
                <a:cs typeface="Calibri"/>
              </a:rPr>
              <a:t>Have the ability show both </a:t>
            </a:r>
          </a:p>
          <a:p>
            <a:pPr marL="566420" lvl="2"/>
            <a:r>
              <a:rPr lang="en-US" dirty="0">
                <a:cs typeface="Calibri"/>
              </a:rPr>
              <a:t>	ability to get into modules and see what they’re saying before we roll them up.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Each Piece in our Forecast Formulas are Variables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	If we define them then we can use them throughout other equations.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In Medicaid we talked about several variables, one being the percentage of the population in each group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Variable as it drives a lot of spending and revenue (how many people you have)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66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IHS Markit – It is our population estimates for the state over time</a:t>
            </a:r>
          </a:p>
          <a:p>
            <a:endParaRPr lang="en-US" dirty="0"/>
          </a:p>
          <a:p>
            <a:r>
              <a:rPr lang="en-US" dirty="0"/>
              <a:t>This comes in Monthly, computer grabs it, cleans it up so the quarterly data is in our Fiscal Years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Define that as population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Use in Medicaid, but also used everywhere else.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Any time our formula needs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we’re looking at it </a:t>
            </a:r>
          </a:p>
          <a:p>
            <a:r>
              <a:rPr lang="en-US" dirty="0"/>
              <a:t>     Expenditures/Revenues</a:t>
            </a:r>
            <a:endParaRPr lang="en-US" dirty="0">
              <a:cs typeface="Calibri"/>
            </a:endParaRPr>
          </a:p>
          <a:p>
            <a:r>
              <a:rPr lang="en-US" dirty="0"/>
              <a:t>     Large Topic Areas</a:t>
            </a:r>
            <a:endParaRPr lang="en-US" dirty="0">
              <a:cs typeface="Calibri"/>
            </a:endParaRPr>
          </a:p>
          <a:p>
            <a:r>
              <a:rPr lang="en-US" dirty="0"/>
              <a:t>     These could individually be thought of as committee requested research projects – Each of these reference case forecasts out to 2040 on public expenditures and revenues </a:t>
            </a:r>
          </a:p>
          <a:p>
            <a:r>
              <a:rPr lang="en-US" dirty="0">
                <a:cs typeface="Calibri"/>
              </a:rPr>
              <a:t>     Each designed to stand on it's own with Results but then be part of a larger whole. 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Click to Emphasize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93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Make this as groups – so the specific age groups can be applied Medicaid/School Aged children, whatever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73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important</a:t>
            </a:r>
          </a:p>
          <a:p>
            <a:r>
              <a:rPr lang="en-US" dirty="0"/>
              <a:t>	Population pyramid looks different among decades</a:t>
            </a:r>
          </a:p>
          <a:p>
            <a:endParaRPr lang="en-US" dirty="0"/>
          </a:p>
          <a:p>
            <a:r>
              <a:rPr lang="en-US" dirty="0"/>
              <a:t>When we define these, </a:t>
            </a:r>
          </a:p>
          <a:p>
            <a:r>
              <a:rPr lang="en-US" dirty="0"/>
              <a:t>	every module and other forecast formula accesses </a:t>
            </a:r>
          </a:p>
          <a:p>
            <a:r>
              <a:rPr lang="en-US" dirty="0"/>
              <a:t>	the latest forecast </a:t>
            </a:r>
          </a:p>
          <a:p>
            <a:r>
              <a:rPr lang="en-US" dirty="0"/>
              <a:t>	simultaneously and exactly the same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84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Projections Also are part of this.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HIS is our baseline, but we also have REMI projections, and those have us about 100K more population by 2050</a:t>
            </a:r>
          </a:p>
          <a:p>
            <a:endParaRPr lang="en-US" dirty="0"/>
          </a:p>
          <a:p>
            <a:r>
              <a:rPr lang="en-US" dirty="0"/>
              <a:t>Absolut #s are obviously tough, but this difference affects many things.  </a:t>
            </a:r>
          </a:p>
          <a:p>
            <a:endParaRPr lang="en-US" dirty="0"/>
          </a:p>
          <a:p>
            <a:r>
              <a:rPr lang="en-US" dirty="0"/>
              <a:t>The population variable that feeds all the age-group populations which feed the Medicaid Formula and the other module formulas were building  - Connected Not only HIS but REMI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3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Allows us to see the effects on an expenditure category/module given different assumptions.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will be developing a reference case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but can look at alternatives.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Limited, because we have to program.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6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going to talk about state:</a:t>
            </a:r>
          </a:p>
          <a:p>
            <a:r>
              <a:rPr lang="en-US" dirty="0"/>
              <a:t>	We know the best</a:t>
            </a:r>
          </a:p>
          <a:p>
            <a:r>
              <a:rPr lang="en-US" dirty="0"/>
              <a:t>	Can continue with the </a:t>
            </a:r>
            <a:r>
              <a:rPr lang="en-US" dirty="0" err="1"/>
              <a:t>Medicaide</a:t>
            </a:r>
            <a:r>
              <a:rPr lang="en-US" dirty="0"/>
              <a:t> example </a:t>
            </a:r>
          </a:p>
          <a:p>
            <a:endParaRPr lang="en-US" dirty="0"/>
          </a:p>
          <a:p>
            <a:r>
              <a:rPr lang="en-US" dirty="0"/>
              <a:t>Plan to do the with local and school, but not as far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3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all be definitional </a:t>
            </a:r>
          </a:p>
          <a:p>
            <a:endParaRPr lang="en-US" dirty="0"/>
          </a:p>
          <a:p>
            <a:r>
              <a:rPr lang="en-US" dirty="0"/>
              <a:t>Medicaid we can break out on Regular and Expansion based on ~30 subclasses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2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establishes our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applying growth rates, </a:t>
            </a:r>
          </a:p>
          <a:p>
            <a:r>
              <a:rPr lang="en-US" dirty="0"/>
              <a:t>Financial Forecast have all the breakout detail, proportionally in out years as the base data.</a:t>
            </a:r>
          </a:p>
          <a:p>
            <a:r>
              <a:rPr lang="en-US" dirty="0"/>
              <a:t>	Fund/Account/etc.</a:t>
            </a:r>
          </a:p>
          <a:p>
            <a:endParaRPr lang="en-US" dirty="0"/>
          </a:p>
          <a:p>
            <a:r>
              <a:rPr lang="en-US" dirty="0"/>
              <a:t>The lower you go the more careful you must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case, bringing together </a:t>
            </a:r>
          </a:p>
          <a:p>
            <a:r>
              <a:rPr lang="en-US" dirty="0"/>
              <a:t>	expertise </a:t>
            </a:r>
            <a:r>
              <a:rPr lang="en-US"/>
              <a:t>of committees, </a:t>
            </a:r>
            <a:r>
              <a:rPr lang="en-US" dirty="0"/>
              <a:t>agencies, and stakeholders</a:t>
            </a:r>
          </a:p>
          <a:p>
            <a:r>
              <a:rPr lang="en-US" dirty="0"/>
              <a:t>	Look at areas of expense and revenue over time where Pop and compounding effects matter </a:t>
            </a:r>
          </a:p>
          <a:p>
            <a:r>
              <a:rPr lang="en-US" dirty="0"/>
              <a:t>Scenarios</a:t>
            </a:r>
          </a:p>
          <a:p>
            <a:r>
              <a:rPr lang="en-US" dirty="0"/>
              <a:t>	How much do different assumptions matter given the compounding effects of time.  What’s the delta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	MARA tasked with taking a long-term look at finances.</a:t>
            </a:r>
          </a:p>
          <a:p>
            <a:r>
              <a:rPr lang="en-US" dirty="0"/>
              <a:t>	While more involved, This is just a tool and a forecast but if it can help facilitate a discussion about the future in a more informative way  (with all the input and hopefully involvement from committees and stakeholders),</a:t>
            </a:r>
          </a:p>
          <a:p>
            <a:r>
              <a:rPr lang="en-US" dirty="0"/>
              <a:t>	 I believe it’ll be helping achieve MARA’s goals.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4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Starting out Simply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Just a little bit of Math.  I  promise.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2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Starting out Simply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Big </a:t>
            </a:r>
            <a:r>
              <a:rPr lang="en-US" dirty="0" err="1">
                <a:cs typeface="Calibri"/>
              </a:rPr>
              <a:t>groupsings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Percentage we have based on historical.  Analysts know if averages or one year is more appropriate due to policy 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6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Starting out Simply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7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Starting out Simply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Starting out Simply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6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cs typeface="Calibri"/>
              </a:rPr>
              <a:t>We have Average Costs per Enrollee in past.</a:t>
            </a:r>
          </a:p>
          <a:p>
            <a:pPr marL="228600" indent="-228600">
              <a:buAutoNum type="arabicPeriod"/>
            </a:pPr>
            <a:r>
              <a:rPr lang="en-US" dirty="0">
                <a:cs typeface="Calibri"/>
              </a:rPr>
              <a:t>CMS has done forecasts</a:t>
            </a:r>
          </a:p>
          <a:p>
            <a:pPr marL="685800" lvl="1" indent="-228600">
              <a:buAutoNum type="arabicPeriod"/>
            </a:pPr>
            <a:r>
              <a:rPr lang="en-US" dirty="0">
                <a:cs typeface="Calibri"/>
              </a:rPr>
              <a:t>Perfect example of using best available data in these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1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Starting out Simply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B1F2-E5C3-4251-8F0C-4802F5FF67F4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901CF8-0D30-4F4A-AEE2-D1854472F4C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70F76A-4282-4FE2-9650-03C95D26F89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90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4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42.png"/><Relationship Id="rId10" Type="http://schemas.openxmlformats.org/officeDocument/2006/relationships/image" Target="../media/image44.svg"/><Relationship Id="rId4" Type="http://schemas.openxmlformats.org/officeDocument/2006/relationships/image" Target="../media/image4.sv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E48C64-5364-4060-8928-FC052E77C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9F791B-8515-4F50-9D32-45DD7676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6A6F95-73C3-44EC-9D80-3131D2D86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8231F9-49B7-4F41-8E74-5317B193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6675D-2C29-4F4F-A892-CCFC084F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MARA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BC794-93FB-438B-876F-96953858C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Invention with intention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Timing</a:t>
            </a:r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AED1912D-EC8A-402A-A141-AEFD32484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BAD00C-9DF3-4EDE-8CDF-A9D88C0D2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0F9D4BA-D919-4666-B40F-2E7DBE4D8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8A398B-A55F-4121-BD29-88487403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96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19CA-7854-497E-B233-DFC3E39E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DATA DRIVEN – primary data sets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55C2E1-F571-4DC4-A917-B6B1A4E3D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991931"/>
              </p:ext>
            </p:extLst>
          </p:nvPr>
        </p:nvGraphicFramePr>
        <p:xfrm>
          <a:off x="120770" y="1737359"/>
          <a:ext cx="11869947" cy="459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5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7193-53F0-4000-9FDE-6A26618C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A724F-B237-41C8-A626-9695DE3F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input from all the speakers over the past year</a:t>
            </a:r>
          </a:p>
          <a:p>
            <a:r>
              <a:rPr lang="en-US" sz="3200" dirty="0"/>
              <a:t>Input from all stakeholders, legislators, agencies, experts</a:t>
            </a:r>
          </a:p>
          <a:p>
            <a:r>
              <a:rPr lang="en-US" sz="3200" dirty="0"/>
              <a:t>Develop trended costs and revenues</a:t>
            </a:r>
          </a:p>
          <a:p>
            <a:r>
              <a:rPr lang="en-US" sz="3200" dirty="0"/>
              <a:t>As time allows – model more details and scenarios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3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4FB9-C180-4332-8E59-B6F83F13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937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 dirty="0"/>
              <a:t>Scenarios impacting global variables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7F67A2-4814-42AB-B316-C8DBD0BFDB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40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3AB02F-179C-4CA1-92FA-82CD221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 that are used to model the future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33EAD0A-97AD-4D54-817C-1C9F5DC47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362095"/>
              </p:ext>
            </p:extLst>
          </p:nvPr>
        </p:nvGraphicFramePr>
        <p:xfrm>
          <a:off x="4136993" y="71021"/>
          <a:ext cx="7945515" cy="669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B3DA5-DC5E-4BAE-8051-98C55C468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Green are dynamic and changes with various scenarios, these are examples, there will be additional variables</a:t>
            </a:r>
          </a:p>
          <a:p>
            <a:r>
              <a:rPr lang="en-US" dirty="0"/>
              <a:t>Gray, automation, is not dynamic and it is uncertain if we will find a way to incorporate this element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8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6BF1B4-0069-417A-9995-3075E2BE2E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0515600" cy="1133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Process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963CEC7-F1A8-4175-BFE8-A2F075B60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1833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37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85AD-87F2-41D6-9940-A7F6AE6E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to 2040</a:t>
            </a:r>
            <a:br>
              <a:rPr lang="en-US" dirty="0"/>
            </a:br>
            <a:r>
              <a:rPr lang="en-US" dirty="0"/>
              <a:t>Reference Case Revenue and Expenditure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47EC34-0EBF-4FDE-AD6B-5D34437A4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84823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40DED-716A-4C4B-8816-12E819C4E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The future is unknown</a:t>
            </a:r>
          </a:p>
          <a:p>
            <a:r>
              <a:rPr lang="en-US" sz="2000" dirty="0"/>
              <a:t>Reference case and multiple scenarios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BB4EE85-A405-479E-9C83-3E48159BD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C1B87F-6563-4FF7-8C9D-5CB1DBDF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4EC99D-1813-48E6-8154-EA70159A8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DD5F5-A63E-4508-B0BF-A8E170DD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</a:rPr>
              <a:t>More about the model and how it will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FD8D2-7493-47BF-8742-D2489633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Nick VanBrown </a:t>
            </a:r>
            <a:br>
              <a:rPr lang="en-US" dirty="0"/>
            </a:br>
            <a:r>
              <a:rPr lang="en-US" dirty="0"/>
              <a:t>Lead Analyst -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691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B063-1E3E-4B56-B89F-3D8E1DCA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DB24CB-11E5-4B43-9843-29AC696CB6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B7578-3619-4DED-BA1A-925F9B852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1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17AA-D225-4D61-BA95-2B28B0E5D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Modules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570F8-8D2D-441C-8AA1-5BD40ABD1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3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C46D60D-7BA0-4CCA-99FB-88D6EB92B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9038" y="453159"/>
          <a:ext cx="8813923" cy="595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7F54D96-9DE6-4E98-8EF6-8C647BC15BDE}"/>
              </a:ext>
            </a:extLst>
          </p:cNvPr>
          <p:cNvGrpSpPr/>
          <p:nvPr/>
        </p:nvGrpSpPr>
        <p:grpSpPr>
          <a:xfrm>
            <a:off x="6319923" y="4861328"/>
            <a:ext cx="1543512" cy="1543512"/>
            <a:chOff x="4639716" y="4404609"/>
            <a:chExt cx="1543512" cy="15435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DF247DD-87F3-4542-BE91-D0B68495E031}"/>
                </a:ext>
              </a:extLst>
            </p:cNvPr>
            <p:cNvSpPr/>
            <p:nvPr/>
          </p:nvSpPr>
          <p:spPr>
            <a:xfrm>
              <a:off x="4639716" y="4404609"/>
              <a:ext cx="1543512" cy="15435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9572E6B-CB77-44E6-B28E-C1B41B8659C4}"/>
                </a:ext>
              </a:extLst>
            </p:cNvPr>
            <p:cNvSpPr txBox="1"/>
            <p:nvPr/>
          </p:nvSpPr>
          <p:spPr>
            <a:xfrm>
              <a:off x="4865758" y="4630651"/>
              <a:ext cx="1091428" cy="1091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6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96EE-4BD3-4EED-8843-0A063265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330  MARA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BA60A-CE4D-49D7-8C96-CDD828EFE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identifying structural revenue challenges with economic, demographic, and geographical variability considerations; </a:t>
            </a:r>
          </a:p>
          <a:p>
            <a:r>
              <a:rPr lang="en-US" dirty="0"/>
              <a:t>(b) exploring revenue sufficiency and probable long-term expenditures by state and local government... </a:t>
            </a:r>
          </a:p>
          <a:p>
            <a:r>
              <a:rPr lang="en-US" dirty="0"/>
              <a:t>(c) creating data sets and models for future analysis by the legislature; and </a:t>
            </a:r>
          </a:p>
          <a:p>
            <a:r>
              <a:rPr lang="en-US" dirty="0"/>
              <a:t>(d) proposing potential solutions and possible legislation for consideration by the 2023 legislature</a:t>
            </a:r>
          </a:p>
        </p:txBody>
      </p:sp>
    </p:spTree>
    <p:extLst>
      <p:ext uri="{BB962C8B-B14F-4D97-AF65-F5344CB8AC3E}">
        <p14:creationId xmlns:p14="http://schemas.microsoft.com/office/powerpoint/2010/main" val="2696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07D7-56BB-4672-835D-00C98B00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D2FF-3533-4DF2-84B7-6B2197F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56" y="1159565"/>
            <a:ext cx="2938022" cy="4439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Health </a:t>
            </a:r>
          </a:p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  <a:latin typeface="+mj-lt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86522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CED-A809-4DEA-9713-0D4F4BF5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Example: Health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526029-0CED-422F-89BB-7514B94E0147}"/>
              </a:ext>
            </a:extLst>
          </p:cNvPr>
          <p:cNvGrpSpPr/>
          <p:nvPr/>
        </p:nvGrpSpPr>
        <p:grpSpPr>
          <a:xfrm>
            <a:off x="330312" y="2340549"/>
            <a:ext cx="3143249" cy="1885950"/>
            <a:chOff x="0" y="950065"/>
            <a:chExt cx="3143249" cy="18859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F3921C-4469-48CA-A554-24B3A60FE9BE}"/>
                </a:ext>
              </a:extLst>
            </p:cNvPr>
            <p:cNvSpPr/>
            <p:nvPr/>
          </p:nvSpPr>
          <p:spPr>
            <a:xfrm>
              <a:off x="0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ED2077-77CC-4600-A0E2-C49B2C0C21A7}"/>
                </a:ext>
              </a:extLst>
            </p:cNvPr>
            <p:cNvSpPr txBox="1"/>
            <p:nvPr/>
          </p:nvSpPr>
          <p:spPr>
            <a:xfrm>
              <a:off x="0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 Medicaid Cost in a given Year</a:t>
              </a:r>
              <a:endParaRPr lang="en-US" sz="38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809F0-CBD2-4467-B56D-DD3833F56210}"/>
              </a:ext>
            </a:extLst>
          </p:cNvPr>
          <p:cNvGrpSpPr/>
          <p:nvPr/>
        </p:nvGrpSpPr>
        <p:grpSpPr>
          <a:xfrm>
            <a:off x="4592939" y="2331303"/>
            <a:ext cx="3143249" cy="1885950"/>
            <a:chOff x="3457575" y="950065"/>
            <a:chExt cx="3143249" cy="1885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446652-26A3-4AAB-A4AA-09DB4E107D6F}"/>
                </a:ext>
              </a:extLst>
            </p:cNvPr>
            <p:cNvSpPr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12FE4-6AD0-4E87-8165-E0952B32B832}"/>
                </a:ext>
              </a:extLst>
            </p:cNvPr>
            <p:cNvSpPr txBox="1"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Number of Participants in that year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776021-A523-4DF8-97B6-F90ED2462237}"/>
              </a:ext>
            </a:extLst>
          </p:cNvPr>
          <p:cNvGrpSpPr/>
          <p:nvPr/>
        </p:nvGrpSpPr>
        <p:grpSpPr>
          <a:xfrm>
            <a:off x="8805364" y="2340549"/>
            <a:ext cx="3143249" cy="1885950"/>
            <a:chOff x="6915149" y="950065"/>
            <a:chExt cx="3143249" cy="1885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050502-964C-4629-89EB-4301753F96C1}"/>
                </a:ext>
              </a:extLst>
            </p:cNvPr>
            <p:cNvSpPr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362F44-1C74-4E16-BF1D-5AF8A4649D0E}"/>
                </a:ext>
              </a:extLst>
            </p:cNvPr>
            <p:cNvSpPr txBox="1"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Cost Per Participant in that Year</a:t>
              </a:r>
            </a:p>
          </p:txBody>
        </p:sp>
      </p:grpSp>
      <p:sp>
        <p:nvSpPr>
          <p:cNvPr id="14" name="Equals 13">
            <a:extLst>
              <a:ext uri="{FF2B5EF4-FFF2-40B4-BE49-F238E27FC236}">
                <a16:creationId xmlns:a16="http://schemas.microsoft.com/office/drawing/2014/main" id="{F870E7A6-43B8-452F-A2AB-BE7F765BDFAC}"/>
              </a:ext>
            </a:extLst>
          </p:cNvPr>
          <p:cNvSpPr/>
          <p:nvPr/>
        </p:nvSpPr>
        <p:spPr>
          <a:xfrm>
            <a:off x="3601151" y="282632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4BE8D745-5350-4812-A0F4-DF752A766D45}"/>
              </a:ext>
            </a:extLst>
          </p:cNvPr>
          <p:cNvSpPr/>
          <p:nvPr/>
        </p:nvSpPr>
        <p:spPr>
          <a:xfrm>
            <a:off x="7813576" y="282632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CED-A809-4DEA-9713-0D4F4BF5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Example: Health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809F0-CBD2-4467-B56D-DD3833F56210}"/>
              </a:ext>
            </a:extLst>
          </p:cNvPr>
          <p:cNvGrpSpPr/>
          <p:nvPr/>
        </p:nvGrpSpPr>
        <p:grpSpPr>
          <a:xfrm>
            <a:off x="8270776" y="286603"/>
            <a:ext cx="3143249" cy="1885950"/>
            <a:chOff x="3457575" y="950065"/>
            <a:chExt cx="3143249" cy="1885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446652-26A3-4AAB-A4AA-09DB4E107D6F}"/>
                </a:ext>
              </a:extLst>
            </p:cNvPr>
            <p:cNvSpPr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12FE4-6AD0-4E87-8165-E0952B32B832}"/>
                </a:ext>
              </a:extLst>
            </p:cNvPr>
            <p:cNvSpPr txBox="1"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Number of Participants in that year</a:t>
              </a:r>
            </a:p>
          </p:txBody>
        </p:sp>
      </p:grpSp>
      <p:graphicFrame>
        <p:nvGraphicFramePr>
          <p:cNvPr id="16" name="Content Placeholder 10">
            <a:extLst>
              <a:ext uri="{FF2B5EF4-FFF2-40B4-BE49-F238E27FC236}">
                <a16:creationId xmlns:a16="http://schemas.microsoft.com/office/drawing/2014/main" id="{C144A860-CE99-4031-9682-7DAB5BEA0E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703" y="1931324"/>
          <a:ext cx="30309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10">
            <a:extLst>
              <a:ext uri="{FF2B5EF4-FFF2-40B4-BE49-F238E27FC236}">
                <a16:creationId xmlns:a16="http://schemas.microsoft.com/office/drawing/2014/main" id="{3B84A4DB-C36C-4C78-90BC-E90C8A3CC736}"/>
              </a:ext>
            </a:extLst>
          </p:cNvPr>
          <p:cNvGraphicFramePr>
            <a:graphicFrameLocks/>
          </p:cNvGraphicFramePr>
          <p:nvPr/>
        </p:nvGraphicFramePr>
        <p:xfrm>
          <a:off x="3822442" y="1931324"/>
          <a:ext cx="288670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5524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26276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  <p:bldGraphic spid="17" grpId="0">
        <p:bldAsOne/>
      </p:bldGraphic>
      <p:bldGraphic spid="17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CED-A809-4DEA-9713-0D4F4BF5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Example: Health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809F0-CBD2-4467-B56D-DD3833F56210}"/>
              </a:ext>
            </a:extLst>
          </p:cNvPr>
          <p:cNvGrpSpPr/>
          <p:nvPr/>
        </p:nvGrpSpPr>
        <p:grpSpPr>
          <a:xfrm>
            <a:off x="8270776" y="286603"/>
            <a:ext cx="3143249" cy="1885950"/>
            <a:chOff x="3457575" y="950065"/>
            <a:chExt cx="3143249" cy="1885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446652-26A3-4AAB-A4AA-09DB4E107D6F}"/>
                </a:ext>
              </a:extLst>
            </p:cNvPr>
            <p:cNvSpPr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12FE4-6AD0-4E87-8165-E0952B32B832}"/>
                </a:ext>
              </a:extLst>
            </p:cNvPr>
            <p:cNvSpPr txBox="1"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Number of Participants in that year</a:t>
              </a:r>
            </a:p>
          </p:txBody>
        </p:sp>
      </p:grpSp>
      <p:graphicFrame>
        <p:nvGraphicFramePr>
          <p:cNvPr id="17" name="Content Placeholder 10">
            <a:extLst>
              <a:ext uri="{FF2B5EF4-FFF2-40B4-BE49-F238E27FC236}">
                <a16:creationId xmlns:a16="http://schemas.microsoft.com/office/drawing/2014/main" id="{3B84A4DB-C36C-4C78-90BC-E90C8A3CC736}"/>
              </a:ext>
            </a:extLst>
          </p:cNvPr>
          <p:cNvGraphicFramePr>
            <a:graphicFrameLocks/>
          </p:cNvGraphicFramePr>
          <p:nvPr/>
        </p:nvGraphicFramePr>
        <p:xfrm>
          <a:off x="629119" y="1910164"/>
          <a:ext cx="288670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10">
            <a:extLst>
              <a:ext uri="{FF2B5EF4-FFF2-40B4-BE49-F238E27FC236}">
                <a16:creationId xmlns:a16="http://schemas.microsoft.com/office/drawing/2014/main" id="{36C36212-CDCB-43EC-A3AB-1FCCB87F334B}"/>
              </a:ext>
            </a:extLst>
          </p:cNvPr>
          <p:cNvGraphicFramePr>
            <a:graphicFrameLocks/>
          </p:cNvGraphicFramePr>
          <p:nvPr/>
        </p:nvGraphicFramePr>
        <p:xfrm>
          <a:off x="4045714" y="1910164"/>
          <a:ext cx="288670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924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CED-A809-4DEA-9713-0D4F4BF5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Example: Health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809F0-CBD2-4467-B56D-DD3833F56210}"/>
              </a:ext>
            </a:extLst>
          </p:cNvPr>
          <p:cNvGrpSpPr/>
          <p:nvPr/>
        </p:nvGrpSpPr>
        <p:grpSpPr>
          <a:xfrm>
            <a:off x="4524375" y="2486025"/>
            <a:ext cx="3143249" cy="1885950"/>
            <a:chOff x="3457575" y="950065"/>
            <a:chExt cx="3143249" cy="1885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446652-26A3-4AAB-A4AA-09DB4E107D6F}"/>
                </a:ext>
              </a:extLst>
            </p:cNvPr>
            <p:cNvSpPr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12FE4-6AD0-4E87-8165-E0952B32B832}"/>
                </a:ext>
              </a:extLst>
            </p:cNvPr>
            <p:cNvSpPr txBox="1"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Number of Participants in that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027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CED-A809-4DEA-9713-0D4F4BF5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Example: Health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526029-0CED-422F-89BB-7514B94E0147}"/>
              </a:ext>
            </a:extLst>
          </p:cNvPr>
          <p:cNvGrpSpPr/>
          <p:nvPr/>
        </p:nvGrpSpPr>
        <p:grpSpPr>
          <a:xfrm>
            <a:off x="330312" y="2340549"/>
            <a:ext cx="3143249" cy="1885950"/>
            <a:chOff x="0" y="950065"/>
            <a:chExt cx="3143249" cy="18859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F3921C-4469-48CA-A554-24B3A60FE9BE}"/>
                </a:ext>
              </a:extLst>
            </p:cNvPr>
            <p:cNvSpPr/>
            <p:nvPr/>
          </p:nvSpPr>
          <p:spPr>
            <a:xfrm>
              <a:off x="0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ED2077-77CC-4600-A0E2-C49B2C0C21A7}"/>
                </a:ext>
              </a:extLst>
            </p:cNvPr>
            <p:cNvSpPr txBox="1"/>
            <p:nvPr/>
          </p:nvSpPr>
          <p:spPr>
            <a:xfrm>
              <a:off x="0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 Medicaid Cost in a given Year</a:t>
              </a:r>
              <a:endParaRPr lang="en-US" sz="38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809F0-CBD2-4467-B56D-DD3833F56210}"/>
              </a:ext>
            </a:extLst>
          </p:cNvPr>
          <p:cNvGrpSpPr/>
          <p:nvPr/>
        </p:nvGrpSpPr>
        <p:grpSpPr>
          <a:xfrm>
            <a:off x="4592939" y="2331303"/>
            <a:ext cx="3143249" cy="1885950"/>
            <a:chOff x="3457575" y="950065"/>
            <a:chExt cx="3143249" cy="1885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446652-26A3-4AAB-A4AA-09DB4E107D6F}"/>
                </a:ext>
              </a:extLst>
            </p:cNvPr>
            <p:cNvSpPr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12FE4-6AD0-4E87-8165-E0952B32B832}"/>
                </a:ext>
              </a:extLst>
            </p:cNvPr>
            <p:cNvSpPr txBox="1"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Number of Participants in that year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776021-A523-4DF8-97B6-F90ED2462237}"/>
              </a:ext>
            </a:extLst>
          </p:cNvPr>
          <p:cNvGrpSpPr/>
          <p:nvPr/>
        </p:nvGrpSpPr>
        <p:grpSpPr>
          <a:xfrm>
            <a:off x="8805364" y="2340549"/>
            <a:ext cx="3143249" cy="1885950"/>
            <a:chOff x="6915149" y="950065"/>
            <a:chExt cx="3143249" cy="1885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050502-964C-4629-89EB-4301753F96C1}"/>
                </a:ext>
              </a:extLst>
            </p:cNvPr>
            <p:cNvSpPr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362F44-1C74-4E16-BF1D-5AF8A4649D0E}"/>
                </a:ext>
              </a:extLst>
            </p:cNvPr>
            <p:cNvSpPr txBox="1"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Cost Per Participant in that Year</a:t>
              </a:r>
            </a:p>
          </p:txBody>
        </p:sp>
      </p:grpSp>
      <p:sp>
        <p:nvSpPr>
          <p:cNvPr id="14" name="Equals 13">
            <a:extLst>
              <a:ext uri="{FF2B5EF4-FFF2-40B4-BE49-F238E27FC236}">
                <a16:creationId xmlns:a16="http://schemas.microsoft.com/office/drawing/2014/main" id="{F870E7A6-43B8-452F-A2AB-BE7F765BDFAC}"/>
              </a:ext>
            </a:extLst>
          </p:cNvPr>
          <p:cNvSpPr/>
          <p:nvPr/>
        </p:nvSpPr>
        <p:spPr>
          <a:xfrm>
            <a:off x="3601151" y="282632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4BE8D745-5350-4812-A0F4-DF752A766D45}"/>
              </a:ext>
            </a:extLst>
          </p:cNvPr>
          <p:cNvSpPr/>
          <p:nvPr/>
        </p:nvSpPr>
        <p:spPr>
          <a:xfrm>
            <a:off x="7813576" y="282632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28377D4-36C8-45E8-9B5B-C0B126BA8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5" y="1841823"/>
            <a:ext cx="7184570" cy="4260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983CED-A809-4DEA-9713-0D4F4BF5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Example: Health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776021-A523-4DF8-97B6-F90ED2462237}"/>
              </a:ext>
            </a:extLst>
          </p:cNvPr>
          <p:cNvGrpSpPr/>
          <p:nvPr/>
        </p:nvGrpSpPr>
        <p:grpSpPr>
          <a:xfrm>
            <a:off x="8454490" y="182140"/>
            <a:ext cx="3143249" cy="1885950"/>
            <a:chOff x="6915149" y="950065"/>
            <a:chExt cx="3143249" cy="1885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050502-964C-4629-89EB-4301753F96C1}"/>
                </a:ext>
              </a:extLst>
            </p:cNvPr>
            <p:cNvSpPr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362F44-1C74-4E16-BF1D-5AF8A4649D0E}"/>
                </a:ext>
              </a:extLst>
            </p:cNvPr>
            <p:cNvSpPr txBox="1"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Cost Per Participant in that Year</a:t>
              </a:r>
            </a:p>
          </p:txBody>
        </p:sp>
      </p:grpSp>
      <p:graphicFrame>
        <p:nvGraphicFramePr>
          <p:cNvPr id="16" name="Content Placeholder 10">
            <a:extLst>
              <a:ext uri="{FF2B5EF4-FFF2-40B4-BE49-F238E27FC236}">
                <a16:creationId xmlns:a16="http://schemas.microsoft.com/office/drawing/2014/main" id="{7C032169-3CC4-432B-9904-6D8404031F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4" y="1846263"/>
          <a:ext cx="30309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247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CED-A809-4DEA-9713-0D4F4BF5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Example: Health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526029-0CED-422F-89BB-7514B94E0147}"/>
              </a:ext>
            </a:extLst>
          </p:cNvPr>
          <p:cNvGrpSpPr/>
          <p:nvPr/>
        </p:nvGrpSpPr>
        <p:grpSpPr>
          <a:xfrm>
            <a:off x="330312" y="2340549"/>
            <a:ext cx="3143249" cy="1885950"/>
            <a:chOff x="0" y="950065"/>
            <a:chExt cx="3143249" cy="18859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F3921C-4469-48CA-A554-24B3A60FE9BE}"/>
                </a:ext>
              </a:extLst>
            </p:cNvPr>
            <p:cNvSpPr/>
            <p:nvPr/>
          </p:nvSpPr>
          <p:spPr>
            <a:xfrm>
              <a:off x="0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ED2077-77CC-4600-A0E2-C49B2C0C21A7}"/>
                </a:ext>
              </a:extLst>
            </p:cNvPr>
            <p:cNvSpPr txBox="1"/>
            <p:nvPr/>
          </p:nvSpPr>
          <p:spPr>
            <a:xfrm>
              <a:off x="0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 Medicaid Cost in a given Year</a:t>
              </a:r>
              <a:endParaRPr lang="en-US" sz="38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A809F0-CBD2-4467-B56D-DD3833F56210}"/>
              </a:ext>
            </a:extLst>
          </p:cNvPr>
          <p:cNvGrpSpPr/>
          <p:nvPr/>
        </p:nvGrpSpPr>
        <p:grpSpPr>
          <a:xfrm>
            <a:off x="4592939" y="2331303"/>
            <a:ext cx="3143249" cy="1885950"/>
            <a:chOff x="3457575" y="950065"/>
            <a:chExt cx="3143249" cy="18859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446652-26A3-4AAB-A4AA-09DB4E107D6F}"/>
                </a:ext>
              </a:extLst>
            </p:cNvPr>
            <p:cNvSpPr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12FE4-6AD0-4E87-8165-E0952B32B832}"/>
                </a:ext>
              </a:extLst>
            </p:cNvPr>
            <p:cNvSpPr txBox="1"/>
            <p:nvPr/>
          </p:nvSpPr>
          <p:spPr>
            <a:xfrm>
              <a:off x="3457575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Number of Participants in that year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776021-A523-4DF8-97B6-F90ED2462237}"/>
              </a:ext>
            </a:extLst>
          </p:cNvPr>
          <p:cNvGrpSpPr/>
          <p:nvPr/>
        </p:nvGrpSpPr>
        <p:grpSpPr>
          <a:xfrm>
            <a:off x="8805364" y="2340549"/>
            <a:ext cx="3143249" cy="1885950"/>
            <a:chOff x="6915149" y="950065"/>
            <a:chExt cx="3143249" cy="18859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050502-964C-4629-89EB-4301753F96C1}"/>
                </a:ext>
              </a:extLst>
            </p:cNvPr>
            <p:cNvSpPr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362F44-1C74-4E16-BF1D-5AF8A4649D0E}"/>
                </a:ext>
              </a:extLst>
            </p:cNvPr>
            <p:cNvSpPr txBox="1"/>
            <p:nvPr/>
          </p:nvSpPr>
          <p:spPr>
            <a:xfrm>
              <a:off x="6915149" y="950065"/>
              <a:ext cx="3143249" cy="18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>
                  <a:latin typeface="Calibri Light" panose="020F0302020204030204"/>
                </a:rPr>
                <a:t>Cost Per Participant in that Year</a:t>
              </a:r>
            </a:p>
          </p:txBody>
        </p:sp>
      </p:grpSp>
      <p:sp>
        <p:nvSpPr>
          <p:cNvPr id="14" name="Equals 13">
            <a:extLst>
              <a:ext uri="{FF2B5EF4-FFF2-40B4-BE49-F238E27FC236}">
                <a16:creationId xmlns:a16="http://schemas.microsoft.com/office/drawing/2014/main" id="{F870E7A6-43B8-452F-A2AB-BE7F765BDFAC}"/>
              </a:ext>
            </a:extLst>
          </p:cNvPr>
          <p:cNvSpPr/>
          <p:nvPr/>
        </p:nvSpPr>
        <p:spPr>
          <a:xfrm>
            <a:off x="3601151" y="282632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4BE8D745-5350-4812-A0F4-DF752A766D45}"/>
              </a:ext>
            </a:extLst>
          </p:cNvPr>
          <p:cNvSpPr/>
          <p:nvPr/>
        </p:nvSpPr>
        <p:spPr>
          <a:xfrm>
            <a:off x="7813576" y="282632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3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E8AE-EB99-465C-8162-F63C7C99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and Feedback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C46D60D-7BA0-4CCA-99FB-88D6EB92B3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B364-6307-4857-8334-5154A62BD2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Committees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Agencies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OBPP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Stakeholders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Contractors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C46D60D-7BA0-4CCA-99FB-88D6EB92B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9038" y="491680"/>
          <a:ext cx="8813923" cy="595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54921091-8801-4C71-A2D0-35E488B74CA6}"/>
              </a:ext>
            </a:extLst>
          </p:cNvPr>
          <p:cNvGraphicFramePr>
            <a:graphicFrameLocks/>
          </p:cNvGraphicFramePr>
          <p:nvPr/>
        </p:nvGraphicFramePr>
        <p:xfrm>
          <a:off x="6597465" y="1152244"/>
          <a:ext cx="5477576" cy="524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846456D-F188-4511-BAA0-9C7F07A1BB26}"/>
              </a:ext>
            </a:extLst>
          </p:cNvPr>
          <p:cNvSpPr txBox="1"/>
          <p:nvPr/>
        </p:nvSpPr>
        <p:spPr>
          <a:xfrm>
            <a:off x="7730238" y="33349"/>
            <a:ext cx="335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Everything Else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4F94-501D-4F55-BA06-0AFF80DDC0AA}"/>
              </a:ext>
            </a:extLst>
          </p:cNvPr>
          <p:cNvSpPr txBox="1"/>
          <p:nvPr/>
        </p:nvSpPr>
        <p:spPr>
          <a:xfrm>
            <a:off x="2193341" y="33349"/>
            <a:ext cx="209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3392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4.44444E-6 L -0.21745 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8F0C-7D23-4305-A53C-935C8C18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A48E-E013-4F1D-A176-84F7D796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Speakers on various topics</a:t>
            </a:r>
          </a:p>
          <a:p>
            <a:pPr lvl="1"/>
            <a:r>
              <a:rPr lang="en-US" sz="2400" dirty="0"/>
              <a:t>How technology will impact the future economy</a:t>
            </a:r>
          </a:p>
          <a:p>
            <a:pPr lvl="1"/>
            <a:r>
              <a:rPr lang="en-US" sz="2400" dirty="0"/>
              <a:t>Population and demographic trends supported by data</a:t>
            </a:r>
          </a:p>
          <a:p>
            <a:pPr lvl="1"/>
            <a:r>
              <a:rPr lang="en-US" sz="2400" dirty="0"/>
              <a:t>Potential changes to the energy economy supported by data</a:t>
            </a:r>
          </a:p>
          <a:p>
            <a:pPr lvl="1"/>
            <a:r>
              <a:rPr lang="en-US" sz="2400" dirty="0"/>
              <a:t>Change in education, health, land use, property tax, and other topics</a:t>
            </a:r>
          </a:p>
          <a:p>
            <a:pPr lvl="1"/>
            <a:r>
              <a:rPr lang="en-US" sz="2400" dirty="0"/>
              <a:t>Cost of living trends including housing and childcare</a:t>
            </a:r>
          </a:p>
          <a:p>
            <a:pPr lvl="1"/>
            <a:r>
              <a:rPr lang="en-US" sz="2400" dirty="0"/>
              <a:t>Data on various topics were presented</a:t>
            </a:r>
          </a:p>
          <a:p>
            <a:pPr lvl="1"/>
            <a:endParaRPr lang="en-US" sz="2400" dirty="0"/>
          </a:p>
          <a:p>
            <a:pPr marL="201168" lvl="1" indent="0">
              <a:buNone/>
            </a:pPr>
            <a:r>
              <a:rPr lang="en-US" sz="2400" dirty="0"/>
              <a:t>Model planning has been underway, but not brought to the committee till now</a:t>
            </a:r>
          </a:p>
        </p:txBody>
      </p:sp>
    </p:spTree>
    <p:extLst>
      <p:ext uri="{BB962C8B-B14F-4D97-AF65-F5344CB8AC3E}">
        <p14:creationId xmlns:p14="http://schemas.microsoft.com/office/powerpoint/2010/main" val="155870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0E8EE950-192D-4A96-862C-2F2D3D6D1417}"/>
              </a:ext>
            </a:extLst>
          </p:cNvPr>
          <p:cNvGraphicFramePr>
            <a:graphicFrameLocks/>
          </p:cNvGraphicFramePr>
          <p:nvPr/>
        </p:nvGraphicFramePr>
        <p:xfrm>
          <a:off x="1520565" y="373487"/>
          <a:ext cx="9150869" cy="550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74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B063-1E3E-4B56-B89F-3D8E1DCA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DB24CB-11E5-4B43-9843-29AC696CB6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B7578-3619-4DED-BA1A-925F9B852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6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A49-92BC-43B7-AE03-298C60E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Business Intelligence Software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8332-89E9-42AB-A48A-CB11B197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 marL="566420" lvl="2"/>
            <a:r>
              <a:rPr lang="en-US" sz="1800" dirty="0">
                <a:cs typeface="Calibri"/>
              </a:rPr>
              <a:t>Link Data Sets</a:t>
            </a:r>
          </a:p>
          <a:p>
            <a:pPr marL="383540" lvl="2" indent="0">
              <a:buNone/>
            </a:pPr>
            <a:endParaRPr lang="en-US" sz="1800" dirty="0">
              <a:cs typeface="Calibri"/>
            </a:endParaRPr>
          </a:p>
          <a:p>
            <a:pPr marL="566420" lvl="2"/>
            <a:endParaRPr lang="en-US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FC95-4274-4EC2-8D55-8D1BD58F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3" y="2960012"/>
            <a:ext cx="1600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A49-92BC-43B7-AE03-298C60E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Business Intelligence Software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8332-89E9-42AB-A48A-CB11B197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 marL="566420" lvl="2"/>
            <a:r>
              <a:rPr lang="en-US" sz="1800" dirty="0">
                <a:cs typeface="Calibri"/>
              </a:rPr>
              <a:t>Link Data Sets</a:t>
            </a:r>
          </a:p>
          <a:p>
            <a:pPr marL="749300" lvl="3"/>
            <a:r>
              <a:rPr lang="en-US" sz="1800" dirty="0">
                <a:cs typeface="Calibri"/>
              </a:rPr>
              <a:t>Time</a:t>
            </a:r>
          </a:p>
          <a:p>
            <a:pPr marL="566420" lvl="2"/>
            <a:endParaRPr lang="en-US" sz="1800" dirty="0">
              <a:cs typeface="Calibri"/>
            </a:endParaRPr>
          </a:p>
          <a:p>
            <a:pPr marL="566420" lvl="2"/>
            <a:endParaRPr lang="en-US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FC95-4274-4EC2-8D55-8D1BD58F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3" y="2960012"/>
            <a:ext cx="1600200" cy="2266950"/>
          </a:xfrm>
          <a:prstGeom prst="rect">
            <a:avLst/>
          </a:prstGeom>
        </p:spPr>
      </p:pic>
      <p:pic>
        <p:nvPicPr>
          <p:cNvPr id="6" name="Graphic 5" descr="Monthly calendar">
            <a:extLst>
              <a:ext uri="{FF2B5EF4-FFF2-40B4-BE49-F238E27FC236}">
                <a16:creationId xmlns:a16="http://schemas.microsoft.com/office/drawing/2014/main" id="{09254804-841C-4923-933D-C4492A882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7429" y="1221238"/>
            <a:ext cx="4415524" cy="44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4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A49-92BC-43B7-AE03-298C60E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Business Intelligence Software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8332-89E9-42AB-A48A-CB11B197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 marL="566420" lvl="2"/>
            <a:r>
              <a:rPr lang="en-US" sz="1800" dirty="0">
                <a:cs typeface="Calibri"/>
              </a:rPr>
              <a:t>Link Data Sets</a:t>
            </a:r>
          </a:p>
          <a:p>
            <a:pPr marL="749300" lvl="3"/>
            <a:r>
              <a:rPr lang="en-US" sz="1800" dirty="0">
                <a:cs typeface="Calibri"/>
              </a:rPr>
              <a:t>Time</a:t>
            </a:r>
          </a:p>
          <a:p>
            <a:pPr marL="749300" lvl="3"/>
            <a:r>
              <a:rPr lang="en-US" sz="1800" dirty="0">
                <a:cs typeface="Calibri"/>
              </a:rPr>
              <a:t>Location</a:t>
            </a:r>
          </a:p>
          <a:p>
            <a:pPr marL="566420" lvl="2"/>
            <a:endParaRPr lang="en-US" sz="1800" dirty="0">
              <a:cs typeface="Calibri"/>
            </a:endParaRPr>
          </a:p>
          <a:p>
            <a:pPr marL="566420" lvl="2"/>
            <a:endParaRPr lang="en-US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FC95-4274-4EC2-8D55-8D1BD58F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3" y="2960012"/>
            <a:ext cx="1600200" cy="2266950"/>
          </a:xfrm>
          <a:prstGeom prst="rect">
            <a:avLst/>
          </a:prstGeom>
        </p:spPr>
      </p:pic>
      <p:pic>
        <p:nvPicPr>
          <p:cNvPr id="7" name="Graphic 6" descr="Map with pin">
            <a:extLst>
              <a:ext uri="{FF2B5EF4-FFF2-40B4-BE49-F238E27FC236}">
                <a16:creationId xmlns:a16="http://schemas.microsoft.com/office/drawing/2014/main" id="{4F743C0E-F24E-443A-B506-242204BE2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2924" y="1443914"/>
            <a:ext cx="4151276" cy="34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A49-92BC-43B7-AE03-298C60E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Business Intelligence Software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8332-89E9-42AB-A48A-CB11B197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 marL="566420" lvl="2"/>
            <a:r>
              <a:rPr lang="en-US" sz="1800" dirty="0">
                <a:cs typeface="Calibri"/>
              </a:rPr>
              <a:t>Link Data Sets</a:t>
            </a:r>
          </a:p>
          <a:p>
            <a:pPr marL="749300" lvl="3"/>
            <a:r>
              <a:rPr lang="en-US" sz="1800" dirty="0">
                <a:cs typeface="Calibri"/>
              </a:rPr>
              <a:t>Time</a:t>
            </a:r>
          </a:p>
          <a:p>
            <a:pPr marL="749300" lvl="3"/>
            <a:r>
              <a:rPr lang="en-US" sz="1800" dirty="0">
                <a:cs typeface="Calibri"/>
              </a:rPr>
              <a:t>Location</a:t>
            </a:r>
          </a:p>
          <a:p>
            <a:pPr marL="566420" lvl="2"/>
            <a:r>
              <a:rPr lang="en-US" sz="1800" dirty="0">
                <a:cs typeface="Calibri"/>
              </a:rPr>
              <a:t>Regular Updates</a:t>
            </a:r>
          </a:p>
          <a:p>
            <a:pPr marL="566420" lvl="2"/>
            <a:endParaRPr lang="en-US" sz="1800" dirty="0">
              <a:cs typeface="Calibri"/>
            </a:endParaRPr>
          </a:p>
          <a:p>
            <a:pPr marL="566420" lvl="2"/>
            <a:endParaRPr lang="en-US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FC95-4274-4EC2-8D55-8D1BD58F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3" y="2960012"/>
            <a:ext cx="1600200" cy="2266950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A3AFBB46-E921-4C9D-ADA8-A22AEC064911}"/>
              </a:ext>
            </a:extLst>
          </p:cNvPr>
          <p:cNvGraphicFramePr>
            <a:graphicFrameLocks/>
          </p:cNvGraphicFramePr>
          <p:nvPr/>
        </p:nvGraphicFramePr>
        <p:xfrm>
          <a:off x="6842303" y="517160"/>
          <a:ext cx="4857520" cy="511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8384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A49-92BC-43B7-AE03-298C60E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Business Intelligence Software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8332-89E9-42AB-A48A-CB11B197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019" y="643466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 marL="566420" lvl="2"/>
            <a:r>
              <a:rPr lang="en-US" sz="1800" dirty="0">
                <a:cs typeface="Calibri"/>
              </a:rPr>
              <a:t>Link Data Sets</a:t>
            </a:r>
          </a:p>
          <a:p>
            <a:pPr marL="749300" lvl="3"/>
            <a:r>
              <a:rPr lang="en-US" sz="1800" dirty="0">
                <a:cs typeface="Calibri"/>
              </a:rPr>
              <a:t>Time</a:t>
            </a:r>
          </a:p>
          <a:p>
            <a:pPr marL="749300" lvl="3"/>
            <a:r>
              <a:rPr lang="en-US" sz="1800" dirty="0">
                <a:cs typeface="Calibri"/>
              </a:rPr>
              <a:t>Location</a:t>
            </a:r>
          </a:p>
          <a:p>
            <a:pPr marL="566420" lvl="2"/>
            <a:r>
              <a:rPr lang="en-US" sz="1800" dirty="0">
                <a:cs typeface="Calibri"/>
              </a:rPr>
              <a:t>Regular Updates</a:t>
            </a:r>
          </a:p>
          <a:p>
            <a:pPr marL="566420" lvl="2"/>
            <a:r>
              <a:rPr lang="en-US" sz="1800" dirty="0">
                <a:cs typeface="Calibri"/>
              </a:rPr>
              <a:t>Visualize</a:t>
            </a:r>
          </a:p>
          <a:p>
            <a:pPr marL="749300" lvl="3"/>
            <a:r>
              <a:rPr lang="en-US" sz="1800" dirty="0">
                <a:cs typeface="Calibri"/>
              </a:rPr>
              <a:t>Modules</a:t>
            </a:r>
          </a:p>
          <a:p>
            <a:pPr marL="749300" lvl="3"/>
            <a:r>
              <a:rPr lang="en-US" sz="1800" dirty="0">
                <a:cs typeface="Calibri"/>
              </a:rPr>
              <a:t>Roll Up</a:t>
            </a:r>
          </a:p>
          <a:p>
            <a:pPr marL="566420" lvl="2"/>
            <a:endParaRPr lang="en-US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FC95-4274-4EC2-8D55-8D1BD58F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3" y="2960012"/>
            <a:ext cx="1600200" cy="2266950"/>
          </a:xfrm>
          <a:prstGeom prst="rect">
            <a:avLst/>
          </a:prstGeom>
        </p:spPr>
      </p:pic>
      <p:pic>
        <p:nvPicPr>
          <p:cNvPr id="6" name="Graphic 5" descr="Upward trend">
            <a:extLst>
              <a:ext uri="{FF2B5EF4-FFF2-40B4-BE49-F238E27FC236}">
                <a16:creationId xmlns:a16="http://schemas.microsoft.com/office/drawing/2014/main" id="{100B01B4-630C-4FD8-B6D3-BC9B21AAB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6622" y="1346503"/>
            <a:ext cx="1613509" cy="1613509"/>
          </a:xfrm>
          <a:prstGeom prst="rect">
            <a:avLst/>
          </a:prstGeom>
        </p:spPr>
      </p:pic>
      <p:pic>
        <p:nvPicPr>
          <p:cNvPr id="11" name="Graphic 10" descr="Gauge">
            <a:extLst>
              <a:ext uri="{FF2B5EF4-FFF2-40B4-BE49-F238E27FC236}">
                <a16:creationId xmlns:a16="http://schemas.microsoft.com/office/drawing/2014/main" id="{3A396689-C751-4360-9FE4-26A7A4A14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0131" y="1271335"/>
            <a:ext cx="1613509" cy="1613509"/>
          </a:xfrm>
          <a:prstGeom prst="rect">
            <a:avLst/>
          </a:prstGeom>
        </p:spPr>
      </p:pic>
      <p:pic>
        <p:nvPicPr>
          <p:cNvPr id="14" name="Graphic 13" descr="Pie chart">
            <a:extLst>
              <a:ext uri="{FF2B5EF4-FFF2-40B4-BE49-F238E27FC236}">
                <a16:creationId xmlns:a16="http://schemas.microsoft.com/office/drawing/2014/main" id="{66197C89-B474-416B-89AB-D72E6FCBAC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2420" y="2879553"/>
            <a:ext cx="1613509" cy="1613509"/>
          </a:xfrm>
          <a:prstGeom prst="rect">
            <a:avLst/>
          </a:prstGeom>
        </p:spPr>
      </p:pic>
      <p:pic>
        <p:nvPicPr>
          <p:cNvPr id="16" name="Graphic 15" descr="Statistics">
            <a:extLst>
              <a:ext uri="{FF2B5EF4-FFF2-40B4-BE49-F238E27FC236}">
                <a16:creationId xmlns:a16="http://schemas.microsoft.com/office/drawing/2014/main" id="{F54504F5-9B29-4844-9933-E91C2FAB9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5929" y="2955809"/>
            <a:ext cx="1613509" cy="16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7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FA49-92BC-43B7-AE03-298C60E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22562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Business Intelligence Software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8332-89E9-42AB-A48A-CB11B197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980" y="643465"/>
            <a:ext cx="6895973" cy="5225628"/>
          </a:xfrm>
        </p:spPr>
        <p:txBody>
          <a:bodyPr vert="horz" lIns="0" tIns="45720" rIns="0" bIns="45720" rtlCol="0" anchor="ctr">
            <a:normAutofit/>
          </a:bodyPr>
          <a:lstStyle/>
          <a:p>
            <a:pPr marL="566420" lvl="2"/>
            <a:r>
              <a:rPr lang="en-US" sz="1800" dirty="0">
                <a:cs typeface="Calibri"/>
              </a:rPr>
              <a:t>Link Data Sets</a:t>
            </a:r>
          </a:p>
          <a:p>
            <a:pPr marL="749300" lvl="3"/>
            <a:r>
              <a:rPr lang="en-US" sz="1800" dirty="0">
                <a:cs typeface="Calibri"/>
              </a:rPr>
              <a:t>Time</a:t>
            </a:r>
          </a:p>
          <a:p>
            <a:pPr marL="749300" lvl="3"/>
            <a:r>
              <a:rPr lang="en-US" sz="1800" dirty="0">
                <a:cs typeface="Calibri"/>
              </a:rPr>
              <a:t>Location</a:t>
            </a:r>
          </a:p>
          <a:p>
            <a:pPr marL="566420" lvl="2"/>
            <a:r>
              <a:rPr lang="en-US" sz="1800" dirty="0">
                <a:cs typeface="Calibri"/>
              </a:rPr>
              <a:t>Regular Updates</a:t>
            </a:r>
          </a:p>
          <a:p>
            <a:pPr marL="566420" lvl="2"/>
            <a:r>
              <a:rPr lang="en-US" sz="1800" dirty="0">
                <a:cs typeface="Calibri"/>
              </a:rPr>
              <a:t>Visualize</a:t>
            </a:r>
          </a:p>
          <a:p>
            <a:pPr marL="749300" lvl="3"/>
            <a:r>
              <a:rPr lang="en-US" sz="1800" dirty="0">
                <a:cs typeface="Calibri"/>
              </a:rPr>
              <a:t>Modules</a:t>
            </a:r>
          </a:p>
          <a:p>
            <a:pPr marL="749300" lvl="3"/>
            <a:r>
              <a:rPr lang="en-US" sz="1800" dirty="0">
                <a:cs typeface="Calibri"/>
              </a:rPr>
              <a:t>Roll Up</a:t>
            </a:r>
          </a:p>
          <a:p>
            <a:pPr marL="566420" lvl="2"/>
            <a:r>
              <a:rPr lang="en-US" sz="1800" dirty="0">
                <a:cs typeface="Calibri"/>
              </a:rPr>
              <a:t>Define Variables</a:t>
            </a:r>
          </a:p>
          <a:p>
            <a:pPr marL="749300" lvl="3"/>
            <a:r>
              <a:rPr lang="en-US" sz="1800" dirty="0">
                <a:cs typeface="Calibri"/>
              </a:rPr>
              <a:t>Modular</a:t>
            </a:r>
          </a:p>
          <a:p>
            <a:pPr marL="749300" lvl="3"/>
            <a:r>
              <a:rPr lang="en-US" sz="1800" dirty="0">
                <a:cs typeface="Calibri"/>
              </a:rPr>
              <a:t>Global</a:t>
            </a:r>
          </a:p>
          <a:p>
            <a:pPr marL="566420" lvl="2"/>
            <a:endParaRPr lang="en-US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5FC95-4274-4EC2-8D55-8D1BD58F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3" y="2960012"/>
            <a:ext cx="1600200" cy="2266950"/>
          </a:xfrm>
          <a:prstGeom prst="rect">
            <a:avLst/>
          </a:prstGeom>
        </p:spPr>
      </p:pic>
      <p:pic>
        <p:nvPicPr>
          <p:cNvPr id="13" name="Graphic 12" descr="Research">
            <a:extLst>
              <a:ext uri="{FF2B5EF4-FFF2-40B4-BE49-F238E27FC236}">
                <a16:creationId xmlns:a16="http://schemas.microsoft.com/office/drawing/2014/main" id="{F2C8580C-DC89-4459-92EC-A7440D97A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9824" y="981432"/>
            <a:ext cx="4238055" cy="42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5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8189-8EEE-498B-AEFA-815A765F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Population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0E0C-4343-471B-9D54-4F1BF42E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56" y="1159565"/>
            <a:ext cx="2938022" cy="4439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latin typeface="Calibri Light"/>
                <a:cs typeface="Calibri Light"/>
              </a:rPr>
              <a:t>Example </a:t>
            </a:r>
          </a:p>
          <a:p>
            <a:pPr marL="0" indent="0">
              <a:buNone/>
            </a:pPr>
            <a:r>
              <a:rPr lang="en-US" sz="2400" cap="all" spc="200" dirty="0">
                <a:latin typeface="Calibri Light"/>
                <a:cs typeface="Calibri Light"/>
              </a:rPr>
              <a:t>Global </a:t>
            </a:r>
          </a:p>
          <a:p>
            <a:pPr marL="0" indent="0">
              <a:buNone/>
            </a:pPr>
            <a:r>
              <a:rPr lang="en-US" sz="2400" cap="all" spc="200" dirty="0">
                <a:latin typeface="Calibri Light"/>
                <a:cs typeface="Calibri Light"/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945437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AB8D3-F617-445A-BD58-F9829D4A7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45" y="801793"/>
            <a:ext cx="7642110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0D9D8A-95BB-40DE-A49E-91AC8B64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2040 MARA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9D75C-F1AA-46A5-ACE0-96F70C838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E68BF-B11E-4FAB-A090-082398D9A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800" dirty="0"/>
              <a:t>Tool to provide insights to the future</a:t>
            </a:r>
          </a:p>
          <a:p>
            <a:r>
              <a:rPr lang="en-US" sz="2800" dirty="0"/>
              <a:t>Pinch points</a:t>
            </a:r>
          </a:p>
          <a:p>
            <a:r>
              <a:rPr lang="en-US" sz="2800" dirty="0"/>
              <a:t>Values in context</a:t>
            </a:r>
          </a:p>
          <a:p>
            <a:pPr lvl="1"/>
            <a:r>
              <a:rPr lang="en-US" sz="2400" dirty="0"/>
              <a:t>Example how big of a problem shortfalls in gas tax be in comparison to shortfall in capacity at the state prison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3275D-24F5-4E1B-A97A-AF7EAD231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IS NOT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F57443-1DE7-4066-9768-8B89D11DD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2800" dirty="0"/>
              <a:t>Not a precise calculation of revenues or costs in the future </a:t>
            </a:r>
          </a:p>
          <a:p>
            <a:r>
              <a:rPr lang="en-US" sz="2800" dirty="0"/>
              <a:t>Not tell the legislature what it should do</a:t>
            </a:r>
          </a:p>
          <a:p>
            <a:r>
              <a:rPr lang="en-US" sz="2800" dirty="0"/>
              <a:t>Not a budget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7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12290-A3E1-43D0-8E12-F6CFD72D6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45" y="801793"/>
            <a:ext cx="7642110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47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530563-7B9A-45F1-8C8C-66A4A2DB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Demographic Age Change</a:t>
            </a:r>
          </a:p>
        </p:txBody>
      </p:sp>
      <p:pic>
        <p:nvPicPr>
          <p:cNvPr id="8" name="Graphic 7" descr="Group of people">
            <a:extLst>
              <a:ext uri="{FF2B5EF4-FFF2-40B4-BE49-F238E27FC236}">
                <a16:creationId xmlns:a16="http://schemas.microsoft.com/office/drawing/2014/main" id="{BA638F67-170A-4523-9E8D-6294CB55D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5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23916-C26E-48C1-81CD-096DD3A4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472942"/>
            <a:ext cx="6410084" cy="39261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FD400F-C8C2-4C55-8A6F-F7477CD95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1086211"/>
            <a:ext cx="3854945" cy="1590164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2C437A8-9422-479A-8D7C-726629D5C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3" y="4444317"/>
            <a:ext cx="3854945" cy="10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7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2164-EC6C-4D50-8ADE-844E7908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Scenarios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67502B-A96A-474A-9059-DA18A6EEA5E7}"/>
              </a:ext>
            </a:extLst>
          </p:cNvPr>
          <p:cNvSpPr/>
          <p:nvPr/>
        </p:nvSpPr>
        <p:spPr>
          <a:xfrm>
            <a:off x="3260429" y="1718821"/>
            <a:ext cx="1620253" cy="3047982"/>
          </a:xfrm>
          <a:prstGeom prst="round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BC4858-BFE6-4436-A03D-65BEA38F1F7A}"/>
              </a:ext>
            </a:extLst>
          </p:cNvPr>
          <p:cNvCxnSpPr/>
          <p:nvPr/>
        </p:nvCxnSpPr>
        <p:spPr>
          <a:xfrm>
            <a:off x="3260429" y="4008329"/>
            <a:ext cx="1620253" cy="0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A054BC-4D85-4348-9DF1-B7850D936676}"/>
              </a:ext>
            </a:extLst>
          </p:cNvPr>
          <p:cNvSpPr txBox="1"/>
          <p:nvPr/>
        </p:nvSpPr>
        <p:spPr>
          <a:xfrm>
            <a:off x="3533329" y="882896"/>
            <a:ext cx="1074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8B98C-D051-4014-B1A8-85C32FC4CEB5}"/>
              </a:ext>
            </a:extLst>
          </p:cNvPr>
          <p:cNvSpPr txBox="1"/>
          <p:nvPr/>
        </p:nvSpPr>
        <p:spPr>
          <a:xfrm>
            <a:off x="3469800" y="4785091"/>
            <a:ext cx="120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737015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B063-1E3E-4B56-B89F-3D8E1DCA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DB24CB-11E5-4B43-9843-29AC696CB6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B7578-3619-4DED-BA1A-925F9B852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14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4EF3-A636-417E-B15D-CAE746A7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Financial Data Sets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C146200-9DAE-47A4-BB59-0EE0D669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State Accounting Data (SABHRS)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School Accounting Data (Trustee Reports)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Local Government Accounting Data (Financial Reports)</a:t>
            </a:r>
          </a:p>
        </p:txBody>
      </p:sp>
    </p:spTree>
    <p:extLst>
      <p:ext uri="{BB962C8B-B14F-4D97-AF65-F5344CB8AC3E}">
        <p14:creationId xmlns:p14="http://schemas.microsoft.com/office/powerpoint/2010/main" val="42898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4EF14D-26D3-4B6D-BFA2-26F5EE06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4" y="680372"/>
            <a:ext cx="6598969" cy="49259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2099A-B923-47FC-A8CB-3678113BB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State </a:t>
            </a:r>
          </a:p>
          <a:p>
            <a:r>
              <a:rPr lang="en-US" sz="3600" dirty="0"/>
              <a:t>Accounting </a:t>
            </a:r>
          </a:p>
          <a:p>
            <a:r>
              <a:rPr lang="en-US" sz="36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812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241F-193E-41A8-8C5C-8C661FCE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SABHRS Breakout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C4BB83-393F-409D-A7BC-186D958F01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941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241F-193E-41A8-8C5C-8C661FCE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SABHRS Breakout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C4BB83-393F-409D-A7BC-186D958F01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399428" y="1877086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Hourglass">
            <a:extLst>
              <a:ext uri="{FF2B5EF4-FFF2-40B4-BE49-F238E27FC236}">
                <a16:creationId xmlns:a16="http://schemas.microsoft.com/office/drawing/2014/main" id="{7D3F2E44-18AE-4876-A041-AC015F3A5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6887" y="2021975"/>
            <a:ext cx="3404171" cy="3404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E358D-B835-480B-833F-38B4276C6F63}"/>
              </a:ext>
            </a:extLst>
          </p:cNvPr>
          <p:cNvSpPr txBox="1"/>
          <p:nvPr/>
        </p:nvSpPr>
        <p:spPr>
          <a:xfrm>
            <a:off x="7410662" y="5068814"/>
            <a:ext cx="2496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234909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8342CB0-F200-4243-8808-8C9899A7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it Together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B01897-6FD7-4696-A188-10FAA4041B53}"/>
              </a:ext>
            </a:extLst>
          </p:cNvPr>
          <p:cNvGrpSpPr/>
          <p:nvPr/>
        </p:nvGrpSpPr>
        <p:grpSpPr>
          <a:xfrm>
            <a:off x="560290" y="2575632"/>
            <a:ext cx="4138118" cy="1322035"/>
            <a:chOff x="1219316" y="399066"/>
            <a:chExt cx="4230513" cy="13220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0D15B0-7C53-47B0-9E14-65BE9FE7D7B2}"/>
                </a:ext>
              </a:extLst>
            </p:cNvPr>
            <p:cNvSpPr/>
            <p:nvPr/>
          </p:nvSpPr>
          <p:spPr>
            <a:xfrm>
              <a:off x="1219316" y="399066"/>
              <a:ext cx="4230513" cy="132203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F2DF60-00C7-4861-80F8-FD177F4939CA}"/>
                </a:ext>
              </a:extLst>
            </p:cNvPr>
            <p:cNvSpPr txBox="1"/>
            <p:nvPr/>
          </p:nvSpPr>
          <p:spPr>
            <a:xfrm>
              <a:off x="1219316" y="399066"/>
              <a:ext cx="4230513" cy="1322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5459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Forecast Modules</a:t>
              </a:r>
            </a:p>
          </p:txBody>
        </p:sp>
      </p:grpSp>
      <p:sp>
        <p:nvSpPr>
          <p:cNvPr id="5" name="Rectangle 4" descr="Upward trend">
            <a:extLst>
              <a:ext uri="{FF2B5EF4-FFF2-40B4-BE49-F238E27FC236}">
                <a16:creationId xmlns:a16="http://schemas.microsoft.com/office/drawing/2014/main" id="{4908D7BA-8640-4E4B-AA62-702207234415}"/>
              </a:ext>
            </a:extLst>
          </p:cNvPr>
          <p:cNvSpPr/>
          <p:nvPr/>
        </p:nvSpPr>
        <p:spPr>
          <a:xfrm>
            <a:off x="440491" y="2296669"/>
            <a:ext cx="905213" cy="1388137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2430E4-972F-4A26-9758-3B9BD9981CDD}"/>
              </a:ext>
            </a:extLst>
          </p:cNvPr>
          <p:cNvGrpSpPr/>
          <p:nvPr/>
        </p:nvGrpSpPr>
        <p:grpSpPr>
          <a:xfrm>
            <a:off x="514093" y="4244116"/>
            <a:ext cx="4230513" cy="1322035"/>
            <a:chOff x="1219316" y="2063362"/>
            <a:chExt cx="4230513" cy="13220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C22186-67C5-44D0-893D-54EA2045238A}"/>
                </a:ext>
              </a:extLst>
            </p:cNvPr>
            <p:cNvSpPr/>
            <p:nvPr/>
          </p:nvSpPr>
          <p:spPr>
            <a:xfrm>
              <a:off x="1219316" y="2063362"/>
              <a:ext cx="4230513" cy="132203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F97B33-B065-48A7-9925-7BA4F20FCBC3}"/>
                </a:ext>
              </a:extLst>
            </p:cNvPr>
            <p:cNvSpPr txBox="1"/>
            <p:nvPr/>
          </p:nvSpPr>
          <p:spPr>
            <a:xfrm>
              <a:off x="1219316" y="2063362"/>
              <a:ext cx="4230513" cy="1322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5459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Modeling</a:t>
              </a:r>
            </a:p>
          </p:txBody>
        </p:sp>
      </p:grpSp>
      <p:sp>
        <p:nvSpPr>
          <p:cNvPr id="11" name="Rectangle 10" descr="Gears">
            <a:extLst>
              <a:ext uri="{FF2B5EF4-FFF2-40B4-BE49-F238E27FC236}">
                <a16:creationId xmlns:a16="http://schemas.microsoft.com/office/drawing/2014/main" id="{D904D9C9-D221-47F3-90F2-EDF6F5B55944}"/>
              </a:ext>
            </a:extLst>
          </p:cNvPr>
          <p:cNvSpPr/>
          <p:nvPr/>
        </p:nvSpPr>
        <p:spPr>
          <a:xfrm>
            <a:off x="337821" y="4053155"/>
            <a:ext cx="925424" cy="1388137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Graphic 14" descr="Hourglass">
            <a:extLst>
              <a:ext uri="{FF2B5EF4-FFF2-40B4-BE49-F238E27FC236}">
                <a16:creationId xmlns:a16="http://schemas.microsoft.com/office/drawing/2014/main" id="{8844B32E-3D13-4D7C-9990-65418F69D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9181" y="2037121"/>
            <a:ext cx="3404171" cy="34041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D3A467-9A6A-4EB6-B65A-61F5A999D6D4}"/>
              </a:ext>
            </a:extLst>
          </p:cNvPr>
          <p:cNvSpPr txBox="1"/>
          <p:nvPr/>
        </p:nvSpPr>
        <p:spPr>
          <a:xfrm>
            <a:off x="5622956" y="5083960"/>
            <a:ext cx="2496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60127883-115B-4602-9ABE-F16B92D610E0}"/>
              </a:ext>
            </a:extLst>
          </p:cNvPr>
          <p:cNvSpPr/>
          <p:nvPr/>
        </p:nvSpPr>
        <p:spPr>
          <a:xfrm>
            <a:off x="4972247" y="3645597"/>
            <a:ext cx="729909" cy="8151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Bar chart RTL">
            <a:extLst>
              <a:ext uri="{FF2B5EF4-FFF2-40B4-BE49-F238E27FC236}">
                <a16:creationId xmlns:a16="http://schemas.microsoft.com/office/drawing/2014/main" id="{3B5E5312-DAD6-45E4-8C0F-C4F3CB38ED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1885" y="1828800"/>
            <a:ext cx="3404171" cy="35611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BFD4C0-22CE-40D5-9904-F27AAFDFF5BA}"/>
              </a:ext>
            </a:extLst>
          </p:cNvPr>
          <p:cNvSpPr txBox="1"/>
          <p:nvPr/>
        </p:nvSpPr>
        <p:spPr>
          <a:xfrm>
            <a:off x="8975660" y="4781321"/>
            <a:ext cx="2496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Financial Forecast</a:t>
            </a: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85A13823-2A7A-4ADB-9167-B2DE2C67D9AF}"/>
              </a:ext>
            </a:extLst>
          </p:cNvPr>
          <p:cNvSpPr/>
          <p:nvPr/>
        </p:nvSpPr>
        <p:spPr>
          <a:xfrm>
            <a:off x="7863531" y="3546313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790C7-4CD3-4F56-8E57-91F074A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versus MARA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8F3C2-837D-4EFE-AAE8-CFE0EFB94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1F4E1-1200-4F7B-804D-ADE91EBD1D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3-5 years out</a:t>
            </a:r>
          </a:p>
          <a:p>
            <a:r>
              <a:rPr lang="en-US" dirty="0"/>
              <a:t>Relatively detailed</a:t>
            </a:r>
          </a:p>
          <a:p>
            <a:r>
              <a:rPr lang="en-US" dirty="0"/>
              <a:t>Focused on state general fund</a:t>
            </a:r>
          </a:p>
          <a:p>
            <a:r>
              <a:rPr lang="en-US" dirty="0"/>
              <a:t>Focused on present law, but also introduces expenditure pressures</a:t>
            </a:r>
          </a:p>
          <a:p>
            <a:r>
              <a:rPr lang="en-US" dirty="0"/>
              <a:t>Primarily internal LFD work, with relatively little outside input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8B5A8C-6C67-4C14-B8E4-B6C945FAD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2040 MARA Model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1CD2A0-D556-4066-A874-64265C7058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18 years out</a:t>
            </a:r>
          </a:p>
          <a:p>
            <a:r>
              <a:rPr lang="en-US" dirty="0"/>
              <a:t>Less detail but covers all state, local &amp; schools</a:t>
            </a:r>
          </a:p>
          <a:p>
            <a:r>
              <a:rPr lang="en-US" dirty="0"/>
              <a:t>Considers more global trends</a:t>
            </a:r>
          </a:p>
          <a:p>
            <a:r>
              <a:rPr lang="en-US" dirty="0"/>
              <a:t>Considers items beyond present law in order to capture demands anticipated with the new economy and other trends</a:t>
            </a:r>
          </a:p>
          <a:p>
            <a:r>
              <a:rPr lang="en-US" dirty="0"/>
              <a:t>Looped through various committees and stakeholders for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30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3343-0AA5-4290-81FD-ABB84EAC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In The End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29C5CC-6B23-4904-99DB-42B0D9FFC9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39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A7311-BEAF-4153-8947-FB71D241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CCA7311-BEAF-4153-8947-FB71D241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CCA7311-BEAF-4153-8947-FB71D241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CCA7311-BEAF-4153-8947-FB71D241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4E500-2171-4F09-9BCC-A1C8C2679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BE4E500-2171-4F09-9BCC-A1C8C2679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BE4E500-2171-4F09-9BCC-A1C8C2679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BE4E500-2171-4F09-9BCC-A1C8C2679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076F2C-C05A-4379-9E18-F1A31BC1B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0076F2C-C05A-4379-9E18-F1A31BC1B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0076F2C-C05A-4379-9E18-F1A31BC1B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0076F2C-C05A-4379-9E18-F1A31BC1B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1A032-F07C-4646-A4CA-ED3FA8DF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15C1A032-F07C-4646-A4CA-ED3FA8DFF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5C1A032-F07C-4646-A4CA-ED3FA8DF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5C1A032-F07C-4646-A4CA-ED3FA8DF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8A6A64-FDE8-47B3-8CAC-0C4543759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F8A6A64-FDE8-47B3-8CAC-0C4543759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F8A6A64-FDE8-47B3-8CAC-0C4543759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F8A6A64-FDE8-47B3-8CAC-0C4543759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772484-D57F-44E6-9C37-562D8A50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and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47EF8-60F9-45AC-8AA4-6E1D52197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Carlson</a:t>
            </a:r>
          </a:p>
        </p:txBody>
      </p:sp>
    </p:spTree>
    <p:extLst>
      <p:ext uri="{BB962C8B-B14F-4D97-AF65-F5344CB8AC3E}">
        <p14:creationId xmlns:p14="http://schemas.microsoft.com/office/powerpoint/2010/main" val="604001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81A9-4264-4A08-BE16-37BAB3A7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Anticipated MARA meetings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D99A72E-3FA4-4FD3-BDA9-798AED2A3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27323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980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603B-5924-4A15-8969-30D27248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Late April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55C3D6C-C2C2-4C14-B919-F3BF0DB41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9215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740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D4E9-8270-4B5A-9F2D-56F06EDC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June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7E1D48-13A7-4730-B1A2-C5CF102C1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86068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929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D4E9-8270-4B5A-9F2D-56F06EDC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Early September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AC67E4-CCE8-4470-8776-D915747C9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34531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097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4E77-0014-4D20-B651-3C2D65FB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384325"/>
          </a:xfrm>
        </p:spPr>
        <p:txBody>
          <a:bodyPr anchor="b">
            <a:normAutofit/>
          </a:bodyPr>
          <a:lstStyle/>
          <a:p>
            <a:r>
              <a:rPr lang="en-US" sz="6000" dirty="0"/>
              <a:t>Early October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219EE-2596-4F6B-A8CA-1E0E0C7E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270"/>
            <a:ext cx="10509504" cy="290568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Final Model 2022</a:t>
            </a:r>
          </a:p>
          <a:p>
            <a:pPr lvl="1"/>
            <a:r>
              <a:rPr lang="en-US" sz="2800" dirty="0"/>
              <a:t>Communication tools for the legislature</a:t>
            </a:r>
          </a:p>
          <a:p>
            <a:pPr lvl="1"/>
            <a:r>
              <a:rPr lang="en-US" sz="2800" dirty="0"/>
              <a:t>Recommended future study</a:t>
            </a:r>
          </a:p>
          <a:p>
            <a:r>
              <a:rPr lang="en-US" sz="2800" dirty="0"/>
              <a:t>Interim Committee Legislation</a:t>
            </a:r>
          </a:p>
          <a:p>
            <a:r>
              <a:rPr lang="en-US" sz="2800" dirty="0"/>
              <a:t>Committee discussion</a:t>
            </a:r>
          </a:p>
          <a:p>
            <a:r>
              <a:rPr lang="en-US" sz="2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131924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D0EB-D826-4292-BF45-E8DA9E59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and Process – outside MARA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EFAE8B-415F-4CB9-8816-0AB546CEE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12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4069232-E9B5-47AE-B198-B86C40B3A239}"/>
              </a:ext>
            </a:extLst>
          </p:cNvPr>
          <p:cNvSpPr/>
          <p:nvPr/>
        </p:nvSpPr>
        <p:spPr>
          <a:xfrm>
            <a:off x="1096963" y="3672959"/>
            <a:ext cx="177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March &amp; April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51A98-730C-43CA-8B7B-ECFA4B2C3D1D}"/>
              </a:ext>
            </a:extLst>
          </p:cNvPr>
          <p:cNvSpPr/>
          <p:nvPr/>
        </p:nvSpPr>
        <p:spPr>
          <a:xfrm>
            <a:off x="3097736" y="3167666"/>
            <a:ext cx="177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May &amp; June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C8E20-C3D4-4823-83E4-D74635BCAB40}"/>
              </a:ext>
            </a:extLst>
          </p:cNvPr>
          <p:cNvSpPr/>
          <p:nvPr/>
        </p:nvSpPr>
        <p:spPr>
          <a:xfrm>
            <a:off x="5209712" y="2617251"/>
            <a:ext cx="177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June &amp; July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BDC20-E240-4062-ABCC-566889FC99D6}"/>
              </a:ext>
            </a:extLst>
          </p:cNvPr>
          <p:cNvSpPr/>
          <p:nvPr/>
        </p:nvSpPr>
        <p:spPr>
          <a:xfrm>
            <a:off x="7208097" y="2120101"/>
            <a:ext cx="177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August &amp; Sept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33E2D-119A-41DC-AF97-F0C038EB2B41}"/>
              </a:ext>
            </a:extLst>
          </p:cNvPr>
          <p:cNvSpPr/>
          <p:nvPr/>
        </p:nvSpPr>
        <p:spPr>
          <a:xfrm>
            <a:off x="9322145" y="1661597"/>
            <a:ext cx="177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Sept &amp; October</a:t>
            </a:r>
          </a:p>
        </p:txBody>
      </p:sp>
    </p:spTree>
    <p:extLst>
      <p:ext uri="{BB962C8B-B14F-4D97-AF65-F5344CB8AC3E}">
        <p14:creationId xmlns:p14="http://schemas.microsoft.com/office/powerpoint/2010/main" val="11926544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A3962C-52F2-4D22-91A4-50921703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A25F3-984A-4799-BA69-0305E8BC1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7382-B542-48F7-AA70-09405EEC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Crosswalk – State, Local, and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C13F6-EE51-49A2-823B-9B49DCEB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Census data, but Census and other types of groupings of revenue and expenditure</a:t>
            </a:r>
          </a:p>
          <a:p>
            <a:r>
              <a:rPr lang="en-US" dirty="0"/>
              <a:t>Decades of experience in understanding how state and local government finance should be considered together</a:t>
            </a:r>
          </a:p>
          <a:p>
            <a:r>
              <a:rPr lang="en-US" dirty="0"/>
              <a:t>Eliminates duplicates so that transfers between government entities do not get captured multiple times – major time and credibility saver</a:t>
            </a:r>
          </a:p>
        </p:txBody>
      </p:sp>
    </p:spTree>
    <p:extLst>
      <p:ext uri="{BB962C8B-B14F-4D97-AF65-F5344CB8AC3E}">
        <p14:creationId xmlns:p14="http://schemas.microsoft.com/office/powerpoint/2010/main" val="102967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1634-0870-4638-8FC4-07E3904D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2025/2027 is more detailed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A6F0-656E-49A7-B796-364367395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recent Pew memo offers state lawmakers six fiscal principles to follow when constructing a long-term budget:</a:t>
            </a:r>
          </a:p>
          <a:p>
            <a:r>
              <a:rPr lang="en-US" dirty="0"/>
              <a:t>Analyzing major revenue sources and spending categories.</a:t>
            </a:r>
          </a:p>
          <a:p>
            <a:r>
              <a:rPr lang="en-US" dirty="0"/>
              <a:t>Looking ahead at least three years.</a:t>
            </a:r>
          </a:p>
          <a:p>
            <a:r>
              <a:rPr lang="en-US" dirty="0"/>
              <a:t>Estimating baseline revenue and spending, using “present law” and “current services” approaches to anticipate the amount of funding needed to maintain consistent service levels for programs in future years.</a:t>
            </a:r>
          </a:p>
          <a:p>
            <a:r>
              <a:rPr lang="en-US" dirty="0"/>
              <a:t>Accounting for the effects of potential policy changes.</a:t>
            </a:r>
          </a:p>
          <a:p>
            <a:r>
              <a:rPr lang="en-US" dirty="0"/>
              <a:t>Distinguishing between one-time and ongoing revenue and expenditures to estimate structural balance.</a:t>
            </a:r>
          </a:p>
          <a:p>
            <a:r>
              <a:rPr lang="en-US" dirty="0"/>
              <a:t>Identifying the key factors driving the state’s structural 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2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1C74-66F6-4516-B684-744019ED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Crosswalk -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404780-02B5-4594-A703-5AF1AC0A7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41609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32911-8C70-4B69-B929-8784E78A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2040 MARA Model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M I D I 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DE1FDC-03A8-44EF-AC69-993EC8746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204660"/>
              </p:ext>
            </p:extLst>
          </p:nvPr>
        </p:nvGraphicFramePr>
        <p:xfrm>
          <a:off x="4741863" y="177554"/>
          <a:ext cx="6797675" cy="668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90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6E6FEC8-170C-492C-84E0-54394629D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E940A1-B9E0-4C5D-A55E-B19742379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C8E47B-A563-4B44-A9B0-9316605C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4BFABF9-7D43-458F-B85F-04FF279AC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3AB02F-179C-4CA1-92FA-82CD221A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MODULAR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E64342-BCC2-4FB3-B9DC-14B19B5D7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C46D60D-7BA0-4CCA-99FB-88D6EB92B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044580"/>
              </p:ext>
            </p:extLst>
          </p:nvPr>
        </p:nvGraphicFramePr>
        <p:xfrm>
          <a:off x="838200" y="86264"/>
          <a:ext cx="10515600" cy="668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13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9AD7-FF9F-4405-B7B0-293D2A0C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– Vetting all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882F-5D31-451A-9069-513381D7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Stakeholders</a:t>
            </a:r>
          </a:p>
          <a:p>
            <a:r>
              <a:rPr lang="en-US" sz="2800" dirty="0"/>
              <a:t>Legislative Committees</a:t>
            </a:r>
          </a:p>
          <a:p>
            <a:r>
              <a:rPr lang="en-US" sz="2800" dirty="0"/>
              <a:t>Agencies</a:t>
            </a:r>
          </a:p>
          <a:p>
            <a:r>
              <a:rPr lang="en-US" sz="2800" dirty="0"/>
              <a:t>Budget Office</a:t>
            </a:r>
          </a:p>
          <a:p>
            <a:r>
              <a:rPr lang="en-US" sz="2800" dirty="0"/>
              <a:t>Local Governments, including schools</a:t>
            </a:r>
          </a:p>
          <a:p>
            <a:r>
              <a:rPr lang="en-US" sz="2800" dirty="0"/>
              <a:t>Experts in complex modeling and experts in analysis – Pew</a:t>
            </a:r>
          </a:p>
          <a:p>
            <a:r>
              <a:rPr lang="en-US" sz="280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22322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63&quot;&gt;&lt;object type=&quot;3&quot; unique_id=&quot;10064&quot;&gt;&lt;property id=&quot;20148&quot; value=&quot;5&quot;/&gt;&lt;property id=&quot;20300&quot; value=&quot;Slide 1 - &amp;quot;MARA Model&amp;quot;&quot;/&gt;&lt;property id=&quot;20307&quot; value=&quot;276&quot;/&gt;&lt;/object&gt;&lt;object type=&quot;3&quot; unique_id=&quot;10065&quot;&gt;&lt;property id=&quot;20148&quot; value=&quot;5&quot;/&gt;&lt;property id=&quot;20300&quot; value=&quot;Slide 2 - &amp;quot;HB 330  MARA Charge&amp;quot;&quot;/&gt;&lt;property id=&quot;20307&quot; value=&quot;321&quot;/&gt;&lt;/object&gt;&lt;object type=&quot;3&quot; unique_id=&quot;10066&quot;&gt;&lt;property id=&quot;20148&quot; value=&quot;5&quot;/&gt;&lt;property id=&quot;20300&quot; value=&quot;Slide 3 - &amp;quot;Progress to Date&amp;quot;&quot;/&gt;&lt;property id=&quot;20307&quot; value=&quot;318&quot;/&gt;&lt;/object&gt;&lt;object type=&quot;3&quot; unique_id=&quot;10067&quot;&gt;&lt;property id=&quot;20148&quot; value=&quot;5&quot;/&gt;&lt;property id=&quot;20300&quot; value=&quot;Slide 4 - &amp;quot;2040 MARA MODEL&amp;quot;&quot;/&gt;&lt;property id=&quot;20307&quot; value=&quot;317&quot;/&gt;&lt;/object&gt;&lt;object type=&quot;3&quot; unique_id=&quot;10068&quot;&gt;&lt;property id=&quot;20148&quot; value=&quot;5&quot;/&gt;&lt;property id=&quot;20300&quot; value=&quot;Slide 5 - &amp;quot;Outlook versus MARA Model&amp;quot;&quot;/&gt;&lt;property id=&quot;20307&quot; value=&quot;327&quot;/&gt;&lt;/object&gt;&lt;object type=&quot;3&quot; unique_id=&quot;10069&quot;&gt;&lt;property id=&quot;20148&quot; value=&quot;5&quot;/&gt;&lt;property id=&quot;20300&quot; value=&quot;Slide 6 - &amp;quot;Outlook 2025/2027 is more detailed&amp;quot;&quot;/&gt;&lt;property id=&quot;20307&quot; value=&quot;294&quot;/&gt;&lt;/object&gt;&lt;object type=&quot;3&quot; unique_id=&quot;10070&quot;&gt;&lt;property id=&quot;20148&quot; value=&quot;5&quot;/&gt;&lt;property id=&quot;20300&quot; value=&quot;Slide 7 - &amp;quot;2040 MARA Model  M I D I L&amp;quot;&quot;/&gt;&lt;property id=&quot;20307&quot; value=&quot;319&quot;/&gt;&lt;/object&gt;&lt;object type=&quot;3&quot; unique_id=&quot;10071&quot;&gt;&lt;property id=&quot;20148&quot; value=&quot;5&quot;/&gt;&lt;property id=&quot;20300&quot; value=&quot;Slide 8 - &amp;quot;MODULAR&amp;quot;&quot;/&gt;&lt;property id=&quot;20307&quot; value=&quot;311&quot;/&gt;&lt;/object&gt;&lt;object type=&quot;3&quot; unique_id=&quot;10072&quot;&gt;&lt;property id=&quot;20148&quot; value=&quot;5&quot;/&gt;&lt;property id=&quot;20300&quot; value=&quot;Slide 9 - &amp;quot;INCLUSIVE – Vetting all aspects&amp;quot;&quot;/&gt;&lt;property id=&quot;20307&quot; value=&quot;320&quot;/&gt;&lt;/object&gt;&lt;object type=&quot;3&quot; unique_id=&quot;10073&quot;&gt;&lt;property id=&quot;20148&quot; value=&quot;5&quot;/&gt;&lt;property id=&quot;20300&quot; value=&quot;Slide 10 - &amp;quot;DATA DRIVEN – primary data sets&amp;quot;&quot;/&gt;&lt;property id=&quot;20307&quot; value=&quot;322&quot;/&gt;&lt;/object&gt;&lt;object type=&quot;3&quot; unique_id=&quot;10074&quot;&gt;&lt;property id=&quot;20148&quot; value=&quot;5&quot;/&gt;&lt;property id=&quot;20300&quot; value=&quot;Slide 11 - &amp;quot;INSIGHTFUL&amp;quot;&quot;/&gt;&lt;property id=&quot;20307&quot; value=&quot;323&quot;/&gt;&lt;/object&gt;&lt;object type=&quot;3&quot; unique_id=&quot;10075&quot;&gt;&lt;property id=&quot;20148&quot; value=&quot;5&quot;/&gt;&lt;property id=&quot;20300&quot; value=&quot;Slide 12 - &amp;quot;Scenarios impacting global variables&amp;quot;&quot;/&gt;&lt;property id=&quot;20307&quot; value=&quot;324&quot;/&gt;&lt;/object&gt;&lt;object type=&quot;3&quot; unique_id=&quot;10076&quot;&gt;&lt;property id=&quot;20148&quot; value=&quot;5&quot;/&gt;&lt;property id=&quot;20300&quot; value=&quot;Slide 13 - &amp;quot;Global Variables that are used to model the future&amp;quot;&quot;/&gt;&lt;property id=&quot;20307&quot; value=&quot;312&quot;/&gt;&lt;/object&gt;&lt;object type=&quot;3&quot; unique_id=&quot;10077&quot;&gt;&lt;property id=&quot;20148&quot; value=&quot;5&quot;/&gt;&lt;property id=&quot;20300&quot; value=&quot;Slide 14 - &amp;quot;Model Process&amp;quot;&quot;/&gt;&lt;property id=&quot;20307&quot; value=&quot;301&quot;/&gt;&lt;/object&gt;&lt;object type=&quot;3&quot; unique_id=&quot;10078&quot;&gt;&lt;property id=&quot;20148&quot; value=&quot;5&quot;/&gt;&lt;property id=&quot;20300&quot; value=&quot;Slide 15 - &amp;quot;LONG-TERM to 2040 Reference Case Revenue and Expenditure&amp;quot;&quot;/&gt;&lt;property id=&quot;20307&quot; value=&quot;264&quot;/&gt;&lt;/object&gt;&lt;object type=&quot;3&quot; unique_id=&quot;10079&quot;&gt;&lt;property id=&quot;20148&quot; value=&quot;5&quot;/&gt;&lt;property id=&quot;20300&quot; value=&quot;Slide 16 - &amp;quot;More about the model and how it will work&amp;quot;&quot;/&gt;&lt;property id=&quot;20307&quot; value=&quot;303&quot;/&gt;&lt;/object&gt;&lt;object type=&quot;3&quot; unique_id=&quot;10080&quot;&gt;&lt;property id=&quot;20148&quot; value=&quot;5&quot;/&gt;&lt;property id=&quot;20300&quot; value=&quot;Slide 17&quot;/&gt;&lt;property id=&quot;20307&quot; value=&quot;328&quot;/&gt;&lt;/object&gt;&lt;object type=&quot;3&quot; unique_id=&quot;10081&quot;&gt;&lt;property id=&quot;20148&quot; value=&quot;5&quot;/&gt;&lt;property id=&quot;20300&quot; value=&quot;Slide 18 - &amp;quot;Modules&amp;quot;&quot;/&gt;&lt;property id=&quot;20307&quot; value=&quot;329&quot;/&gt;&lt;/object&gt;&lt;object type=&quot;3&quot; unique_id=&quot;10082&quot;&gt;&lt;property id=&quot;20148&quot; value=&quot;5&quot;/&gt;&lt;property id=&quot;20300&quot; value=&quot;Slide 19&quot;/&gt;&lt;property id=&quot;20307&quot; value=&quot;330&quot;/&gt;&lt;/object&gt;&lt;object type=&quot;3&quot; unique_id=&quot;10083&quot;&gt;&lt;property id=&quot;20148&quot; value=&quot;5&quot;/&gt;&lt;property id=&quot;20300&quot; value=&quot;Slide 20 - &amp;quot;Medicaid&amp;quot;&quot;/&gt;&lt;property id=&quot;20307&quot; value=&quot;331&quot;/&gt;&lt;/object&gt;&lt;object type=&quot;3&quot; unique_id=&quot;10084&quot;&gt;&lt;property id=&quot;20148&quot; value=&quot;5&quot;/&gt;&lt;property id=&quot;20300&quot; value=&quot;Slide 21 - &amp;quot;Example: Health&amp;quot;&quot;/&gt;&lt;property id=&quot;20307&quot; value=&quot;332&quot;/&gt;&lt;/object&gt;&lt;object type=&quot;3&quot; unique_id=&quot;10085&quot;&gt;&lt;property id=&quot;20148&quot; value=&quot;5&quot;/&gt;&lt;property id=&quot;20300&quot; value=&quot;Slide 22 - &amp;quot;Example: Health&amp;quot;&quot;/&gt;&lt;property id=&quot;20307&quot; value=&quot;340&quot;/&gt;&lt;/object&gt;&lt;object type=&quot;3&quot; unique_id=&quot;10086&quot;&gt;&lt;property id=&quot;20148&quot; value=&quot;5&quot;/&gt;&lt;property id=&quot;20300&quot; value=&quot;Slide 23 - &amp;quot;Example: Health&amp;quot;&quot;/&gt;&lt;property id=&quot;20307&quot; value=&quot;344&quot;/&gt;&lt;/object&gt;&lt;object type=&quot;3&quot; unique_id=&quot;10087&quot;&gt;&lt;property id=&quot;20148&quot; value=&quot;5&quot;/&gt;&lt;property id=&quot;20300&quot; value=&quot;Slide 24 - &amp;quot;Example: Health&amp;quot;&quot;/&gt;&lt;property id=&quot;20307&quot; value=&quot;346&quot;/&gt;&lt;/object&gt;&lt;object type=&quot;3&quot; unique_id=&quot;10088&quot;&gt;&lt;property id=&quot;20148&quot; value=&quot;5&quot;/&gt;&lt;property id=&quot;20300&quot; value=&quot;Slide 25 - &amp;quot;Example: Health&amp;quot;&quot;/&gt;&lt;property id=&quot;20307&quot; value=&quot;347&quot;/&gt;&lt;/object&gt;&lt;object type=&quot;3&quot; unique_id=&quot;10089&quot;&gt;&lt;property id=&quot;20148&quot; value=&quot;5&quot;/&gt;&lt;property id=&quot;20300&quot; value=&quot;Slide 26 - &amp;quot;Example: Health&amp;quot;&quot;/&gt;&lt;property id=&quot;20307&quot; value=&quot;348&quot;/&gt;&lt;/object&gt;&lt;object type=&quot;3&quot; unique_id=&quot;10090&quot;&gt;&lt;property id=&quot;20148&quot; value=&quot;5&quot;/&gt;&lt;property id=&quot;20300&quot; value=&quot;Slide 27 - &amp;quot;Example: Health&amp;quot;&quot;/&gt;&lt;property id=&quot;20307&quot; value=&quot;349&quot;/&gt;&lt;/object&gt;&lt;object type=&quot;3&quot; unique_id=&quot;10091&quot;&gt;&lt;property id=&quot;20148&quot; value=&quot;5&quot;/&gt;&lt;property id=&quot;20300&quot; value=&quot;Slide 28 - &amp;quot;Input and Feedback&amp;quot;&quot;/&gt;&lt;property id=&quot;20307&quot; value=&quot;351&quot;/&gt;&lt;/object&gt;&lt;object type=&quot;3&quot; unique_id=&quot;10092&quot;&gt;&lt;property id=&quot;20148&quot; value=&quot;5&quot;/&gt;&lt;property id=&quot;20300&quot; value=&quot;Slide 29&quot;/&gt;&lt;property id=&quot;20307&quot; value=&quot;352&quot;/&gt;&lt;/object&gt;&lt;object type=&quot;3&quot; unique_id=&quot;10093&quot;&gt;&lt;property id=&quot;20148&quot; value=&quot;5&quot;/&gt;&lt;property id=&quot;20300&quot; value=&quot;Slide 30&quot;/&gt;&lt;property id=&quot;20307&quot; value=&quot;353&quot;/&gt;&lt;/object&gt;&lt;object type=&quot;3&quot; unique_id=&quot;10094&quot;&gt;&lt;property id=&quot;20148&quot; value=&quot;5&quot;/&gt;&lt;property id=&quot;20300&quot; value=&quot;Slide 31&quot;/&gt;&lt;property id=&quot;20307&quot; value=&quot;336&quot;/&gt;&lt;/object&gt;&lt;object type=&quot;3&quot; unique_id=&quot;10095&quot;&gt;&lt;property id=&quot;20148&quot; value=&quot;5&quot;/&gt;&lt;property id=&quot;20300&quot; value=&quot;Slide 32 - &amp;quot;Business Intelligence Software     &amp;quot;&quot;/&gt;&lt;property id=&quot;20307&quot; value=&quot;354&quot;/&gt;&lt;/object&gt;&lt;object type=&quot;3&quot; unique_id=&quot;10096&quot;&gt;&lt;property id=&quot;20148&quot; value=&quot;5&quot;/&gt;&lt;property id=&quot;20300&quot; value=&quot;Slide 33 - &amp;quot;Business Intelligence Software     &amp;quot;&quot;/&gt;&lt;property id=&quot;20307&quot; value=&quot;358&quot;/&gt;&lt;/object&gt;&lt;object type=&quot;3&quot; unique_id=&quot;10097&quot;&gt;&lt;property id=&quot;20148&quot; value=&quot;5&quot;/&gt;&lt;property id=&quot;20300&quot; value=&quot;Slide 34 - &amp;quot;Business Intelligence Software     &amp;quot;&quot;/&gt;&lt;property id=&quot;20307&quot; value=&quot;359&quot;/&gt;&lt;/object&gt;&lt;object type=&quot;3&quot; unique_id=&quot;10098&quot;&gt;&lt;property id=&quot;20148&quot; value=&quot;5&quot;/&gt;&lt;property id=&quot;20300&quot; value=&quot;Slide 35 - &amp;quot;Business Intelligence Software     &amp;quot;&quot;/&gt;&lt;property id=&quot;20307&quot; value=&quot;355&quot;/&gt;&lt;/object&gt;&lt;object type=&quot;3&quot; unique_id=&quot;10099&quot;&gt;&lt;property id=&quot;20148&quot; value=&quot;5&quot;/&gt;&lt;property id=&quot;20300&quot; value=&quot;Slide 36 - &amp;quot;Business Intelligence Software     &amp;quot;&quot;/&gt;&lt;property id=&quot;20307&quot; value=&quot;357&quot;/&gt;&lt;/object&gt;&lt;object type=&quot;3&quot; unique_id=&quot;10100&quot;&gt;&lt;property id=&quot;20148&quot; value=&quot;5&quot;/&gt;&lt;property id=&quot;20300&quot; value=&quot;Slide 37 - &amp;quot;Business Intelligence Software     &amp;quot;&quot;/&gt;&lt;property id=&quot;20307&quot; value=&quot;360&quot;/&gt;&lt;/object&gt;&lt;object type=&quot;3&quot; unique_id=&quot;10101&quot;&gt;&lt;property id=&quot;20148&quot; value=&quot;5&quot;/&gt;&lt;property id=&quot;20300&quot; value=&quot;Slide 38 - &amp;quot;Population&amp;quot;&quot;/&gt;&lt;property id=&quot;20307&quot; value=&quot;339&quot;/&gt;&lt;/object&gt;&lt;object type=&quot;3&quot; unique_id=&quot;10102&quot;&gt;&lt;property id=&quot;20148&quot; value=&quot;5&quot;/&gt;&lt;property id=&quot;20300&quot; value=&quot;Slide 39&quot;/&gt;&lt;property id=&quot;20307&quot; value=&quot;361&quot;/&gt;&lt;/object&gt;&lt;object type=&quot;3&quot; unique_id=&quot;10103&quot;&gt;&lt;property id=&quot;20148&quot; value=&quot;5&quot;/&gt;&lt;property id=&quot;20300&quot; value=&quot;Slide 40&quot;/&gt;&lt;property id=&quot;20307&quot; value=&quot;362&quot;/&gt;&lt;/object&gt;&lt;object type=&quot;3&quot; unique_id=&quot;10104&quot;&gt;&lt;property id=&quot;20148&quot; value=&quot;5&quot;/&gt;&lt;property id=&quot;20300&quot; value=&quot;Slide 41 - &amp;quot;Demographic Age Change&amp;quot;&quot;/&gt;&lt;property id=&quot;20307&quot; value=&quot;363&quot;/&gt;&lt;/object&gt;&lt;object type=&quot;3&quot; unique_id=&quot;10105&quot;&gt;&lt;property id=&quot;20148&quot; value=&quot;5&quot;/&gt;&lt;property id=&quot;20300&quot; value=&quot;Slide 42&quot;/&gt;&lt;property id=&quot;20307&quot; value=&quot;364&quot;/&gt;&lt;/object&gt;&lt;object type=&quot;3&quot; unique_id=&quot;10106&quot;&gt;&lt;property id=&quot;20148&quot; value=&quot;5&quot;/&gt;&lt;property id=&quot;20300&quot; value=&quot;Slide 43 - &amp;quot;Scenarios&amp;quot;&quot;/&gt;&lt;property id=&quot;20307&quot; value=&quot;365&quot;/&gt;&lt;/object&gt;&lt;object type=&quot;3&quot; unique_id=&quot;10107&quot;&gt;&lt;property id=&quot;20148&quot; value=&quot;5&quot;/&gt;&lt;property id=&quot;20300&quot; value=&quot;Slide 44&quot;/&gt;&lt;property id=&quot;20307&quot; value=&quot;366&quot;/&gt;&lt;/object&gt;&lt;object type=&quot;3&quot; unique_id=&quot;10108&quot;&gt;&lt;property id=&quot;20148&quot; value=&quot;5&quot;/&gt;&lt;property id=&quot;20300&quot; value=&quot;Slide 45 - &amp;quot;Financial Data Sets&amp;quot;&quot;/&gt;&lt;property id=&quot;20307&quot; value=&quot;367&quot;/&gt;&lt;/object&gt;&lt;object type=&quot;3&quot; unique_id=&quot;10109&quot;&gt;&lt;property id=&quot;20148&quot; value=&quot;5&quot;/&gt;&lt;property id=&quot;20300&quot; value=&quot;Slide 46&quot;/&gt;&lt;property id=&quot;20307&quot; value=&quot;368&quot;/&gt;&lt;/object&gt;&lt;object type=&quot;3&quot; unique_id=&quot;10110&quot;&gt;&lt;property id=&quot;20148&quot; value=&quot;5&quot;/&gt;&lt;property id=&quot;20300&quot; value=&quot;Slide 47 - &amp;quot;SABHRS Breakout Example&amp;quot;&quot;/&gt;&lt;property id=&quot;20307&quot; value=&quot;369&quot;/&gt;&lt;/object&gt;&lt;object type=&quot;3&quot; unique_id=&quot;10111&quot;&gt;&lt;property id=&quot;20148&quot; value=&quot;5&quot;/&gt;&lt;property id=&quot;20300&quot; value=&quot;Slide 48 - &amp;quot;SABHRS Breakout Example&amp;quot;&quot;/&gt;&lt;property id=&quot;20307&quot; value=&quot;370&quot;/&gt;&lt;/object&gt;&lt;object type=&quot;3&quot; unique_id=&quot;10112&quot;&gt;&lt;property id=&quot;20148&quot; value=&quot;5&quot;/&gt;&lt;property id=&quot;20300&quot; value=&quot;Slide 49 - &amp;quot;Pulling it Together&amp;quot;&quot;/&gt;&lt;property id=&quot;20307&quot; value=&quot;371&quot;/&gt;&lt;/object&gt;&lt;object type=&quot;3&quot; unique_id=&quot;10113&quot;&gt;&lt;property id=&quot;20148&quot; value=&quot;5&quot;/&gt;&lt;property id=&quot;20300&quot; value=&quot;Slide 50 - &amp;quot;In The End&amp;quot;&quot;/&gt;&lt;property id=&quot;20307&quot; value=&quot;372&quot;/&gt;&lt;/object&gt;&lt;object type=&quot;3&quot; unique_id=&quot;10114&quot;&gt;&lt;property id=&quot;20148&quot; value=&quot;5&quot;/&gt;&lt;property id=&quot;20300&quot; value=&quot;Slide 51 - &amp;quot;Process and Next Steps&amp;quot;&quot;/&gt;&lt;property id=&quot;20307&quot; value=&quot;374&quot;/&gt;&lt;/object&gt;&lt;object type=&quot;3&quot; unique_id=&quot;10115&quot;&gt;&lt;property id=&quot;20148&quot; value=&quot;5&quot;/&gt;&lt;property id=&quot;20300&quot; value=&quot;Slide 52 - &amp;quot;Anticipated MARA meetings&amp;quot;&quot;/&gt;&lt;property id=&quot;20307&quot; value=&quot;325&quot;/&gt;&lt;/object&gt;&lt;object type=&quot;3&quot; unique_id=&quot;10116&quot;&gt;&lt;property id=&quot;20148&quot; value=&quot;5&quot;/&gt;&lt;property id=&quot;20300&quot; value=&quot;Slide 53 - &amp;quot;Late April&amp;quot;&quot;/&gt;&lt;property id=&quot;20307&quot; value=&quot;306&quot;/&gt;&lt;/object&gt;&lt;object type=&quot;3&quot; unique_id=&quot;10117&quot;&gt;&lt;property id=&quot;20148&quot; value=&quot;5&quot;/&gt;&lt;property id=&quot;20300&quot; value=&quot;Slide 54 - &amp;quot;June&amp;quot;&quot;/&gt;&lt;property id=&quot;20307&quot; value=&quot;307&quot;/&gt;&lt;/object&gt;&lt;object type=&quot;3&quot; unique_id=&quot;10118&quot;&gt;&lt;property id=&quot;20148&quot; value=&quot;5&quot;/&gt;&lt;property id=&quot;20300&quot; value=&quot;Slide 55 - &amp;quot;Early September&amp;quot;&quot;/&gt;&lt;property id=&quot;20307&quot; value=&quot;308&quot;/&gt;&lt;/object&gt;&lt;object type=&quot;3&quot; unique_id=&quot;10119&quot;&gt;&lt;property id=&quot;20148&quot; value=&quot;5&quot;/&gt;&lt;property id=&quot;20300&quot; value=&quot;Slide 56 - &amp;quot;Early October&amp;quot;&quot;/&gt;&lt;property id=&quot;20307&quot; value=&quot;309&quot;/&gt;&lt;/object&gt;&lt;object type=&quot;3&quot; unique_id=&quot;10120&quot;&gt;&lt;property id=&quot;20148&quot; value=&quot;5&quot;/&gt;&lt;property id=&quot;20300&quot; value=&quot;Slide 57 - &amp;quot;Product and Process – outside MARA&amp;quot;&quot;/&gt;&lt;property id=&quot;20307&quot; value=&quot;304&quot;/&gt;&lt;/object&gt;&lt;object type=&quot;3&quot; unique_id=&quot;10121&quot;&gt;&lt;property id=&quot;20148&quot; value=&quot;5&quot;/&gt;&lt;property id=&quot;20300&quot; value=&quot;Slide 58 - &amp;quot;End&amp;quot;&quot;/&gt;&lt;property id=&quot;20307&quot; value=&quot;373&quot;/&gt;&lt;/object&gt;&lt;object type=&quot;3&quot; unique_id=&quot;10122&quot;&gt;&lt;property id=&quot;20148&quot; value=&quot;5&quot;/&gt;&lt;property id=&quot;20300&quot; value=&quot;Slide 59 - &amp;quot;Census Crosswalk – State, Local, and Schools&amp;quot;&quot;/&gt;&lt;property id=&quot;20307&quot; value=&quot;314&quot;/&gt;&lt;/object&gt;&lt;object type=&quot;3&quot; unique_id=&quot;10123&quot;&gt;&lt;property id=&quot;20148&quot; value=&quot;5&quot;/&gt;&lt;property id=&quot;20300&quot; value=&quot;Slide 60 - &amp;quot;Census Crosswalk - example&amp;quot;&quot;/&gt;&lt;property id=&quot;20307&quot; value=&quot;326&quot;/&gt;&lt;/object&gt;&lt;/object&gt;&lt;object type=&quot;8&quot; unique_id=&quot;1018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DC8782E5ED544863911F2363EC37D" ma:contentTypeVersion="8" ma:contentTypeDescription="Create a new document." ma:contentTypeScope="" ma:versionID="57f9bfa326b17b0de807e858afa9c24e">
  <xsd:schema xmlns:xsd="http://www.w3.org/2001/XMLSchema" xmlns:xs="http://www.w3.org/2001/XMLSchema" xmlns:p="http://schemas.microsoft.com/office/2006/metadata/properties" xmlns:ns2="96be019a-4a26-477c-ab62-1a9a3f01f00a" targetNamespace="http://schemas.microsoft.com/office/2006/metadata/properties" ma:root="true" ma:fieldsID="217957125fd409dd4e1eb322f135f151" ns2:_="">
    <xsd:import namespace="96be019a-4a26-477c-ab62-1a9a3f01f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e019a-4a26-477c-ab62-1a9a3f01f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0E337-1F32-42F8-A6DC-41CCEAF87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444EED-D36E-4D66-8D45-24B0191BC7A6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96be019a-4a26-477c-ab62-1a9a3f01f00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925D6E4-FA55-4CD2-B6E6-7DF3C5A19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be019a-4a26-477c-ab62-1a9a3f01f0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2456</Words>
  <Application>Microsoft Office PowerPoint</Application>
  <PresentationFormat>Widescreen</PresentationFormat>
  <Paragraphs>532</Paragraphs>
  <Slides>60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Calibri</vt:lpstr>
      <vt:lpstr>Calibri Light</vt:lpstr>
      <vt:lpstr>Wingdings</vt:lpstr>
      <vt:lpstr>Retrospect</vt:lpstr>
      <vt:lpstr>MARA Model</vt:lpstr>
      <vt:lpstr>HB 330  MARA Charge</vt:lpstr>
      <vt:lpstr>Progress to Date</vt:lpstr>
      <vt:lpstr>2040 MARA MODEL</vt:lpstr>
      <vt:lpstr>Outlook versus MARA Model</vt:lpstr>
      <vt:lpstr>Outlook 2025/2027 is more detailed</vt:lpstr>
      <vt:lpstr>2040 MARA Model  M I D I L</vt:lpstr>
      <vt:lpstr>MODULAR</vt:lpstr>
      <vt:lpstr>INCLUSIVE – Vetting all aspects</vt:lpstr>
      <vt:lpstr>DATA DRIVEN – primary data sets</vt:lpstr>
      <vt:lpstr>INSIGHTFUL</vt:lpstr>
      <vt:lpstr>Scenarios impacting global variables</vt:lpstr>
      <vt:lpstr>Global Variables that are used to model the future</vt:lpstr>
      <vt:lpstr>Model Process</vt:lpstr>
      <vt:lpstr>LONG-TERM to 2040 Reference Case Revenue and Expenditure</vt:lpstr>
      <vt:lpstr>More about the model and how it will work</vt:lpstr>
      <vt:lpstr>PowerPoint Presentation</vt:lpstr>
      <vt:lpstr>Modules</vt:lpstr>
      <vt:lpstr>PowerPoint Presentation</vt:lpstr>
      <vt:lpstr>Medicaid</vt:lpstr>
      <vt:lpstr>Example: Health</vt:lpstr>
      <vt:lpstr>Example: Health</vt:lpstr>
      <vt:lpstr>Example: Health</vt:lpstr>
      <vt:lpstr>Example: Health</vt:lpstr>
      <vt:lpstr>Example: Health</vt:lpstr>
      <vt:lpstr>Example: Health</vt:lpstr>
      <vt:lpstr>Example: Health</vt:lpstr>
      <vt:lpstr>Input and Feedback</vt:lpstr>
      <vt:lpstr>PowerPoint Presentation</vt:lpstr>
      <vt:lpstr>PowerPoint Presentation</vt:lpstr>
      <vt:lpstr>PowerPoint Presentation</vt:lpstr>
      <vt:lpstr>Business Intelligence Software     </vt:lpstr>
      <vt:lpstr>Business Intelligence Software     </vt:lpstr>
      <vt:lpstr>Business Intelligence Software     </vt:lpstr>
      <vt:lpstr>Business Intelligence Software     </vt:lpstr>
      <vt:lpstr>Business Intelligence Software     </vt:lpstr>
      <vt:lpstr>Business Intelligence Software     </vt:lpstr>
      <vt:lpstr>Population</vt:lpstr>
      <vt:lpstr>PowerPoint Presentation</vt:lpstr>
      <vt:lpstr>PowerPoint Presentation</vt:lpstr>
      <vt:lpstr>Demographic Age Change</vt:lpstr>
      <vt:lpstr>PowerPoint Presentation</vt:lpstr>
      <vt:lpstr>Scenarios</vt:lpstr>
      <vt:lpstr>PowerPoint Presentation</vt:lpstr>
      <vt:lpstr>Financial Data Sets</vt:lpstr>
      <vt:lpstr>PowerPoint Presentation</vt:lpstr>
      <vt:lpstr>SABHRS Breakout Example</vt:lpstr>
      <vt:lpstr>SABHRS Breakout Example</vt:lpstr>
      <vt:lpstr>Pulling it Together</vt:lpstr>
      <vt:lpstr>In The End</vt:lpstr>
      <vt:lpstr>Process and Next Steps</vt:lpstr>
      <vt:lpstr>Anticipated MARA meetings</vt:lpstr>
      <vt:lpstr>Late April</vt:lpstr>
      <vt:lpstr>June</vt:lpstr>
      <vt:lpstr>Early September</vt:lpstr>
      <vt:lpstr>Early October</vt:lpstr>
      <vt:lpstr>Product and Process – outside MARA</vt:lpstr>
      <vt:lpstr>End</vt:lpstr>
      <vt:lpstr>Census Crosswalk – State, Local, and Schools</vt:lpstr>
      <vt:lpstr>Census Crosswalk -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 Model</dc:title>
  <dc:creator>Carlson, Amy</dc:creator>
  <cp:lastModifiedBy>Lindsay, Susie</cp:lastModifiedBy>
  <cp:revision>2</cp:revision>
  <dcterms:created xsi:type="dcterms:W3CDTF">2022-03-07T14:55:41Z</dcterms:created>
  <dcterms:modified xsi:type="dcterms:W3CDTF">2022-03-07T15:29:31Z</dcterms:modified>
</cp:coreProperties>
</file>